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81"/>
  </p:notesMasterIdLst>
  <p:handoutMasterIdLst>
    <p:handoutMasterId r:id="rId82"/>
  </p:handoutMasterIdLst>
  <p:sldIdLst>
    <p:sldId id="1119" r:id="rId2"/>
    <p:sldId id="790" r:id="rId3"/>
    <p:sldId id="1426" r:id="rId4"/>
    <p:sldId id="1427" r:id="rId5"/>
    <p:sldId id="1495" r:id="rId6"/>
    <p:sldId id="1431" r:id="rId7"/>
    <p:sldId id="1433" r:id="rId8"/>
    <p:sldId id="1428" r:id="rId9"/>
    <p:sldId id="1459" r:id="rId10"/>
    <p:sldId id="1503" r:id="rId11"/>
    <p:sldId id="1465" r:id="rId12"/>
    <p:sldId id="1504" r:id="rId13"/>
    <p:sldId id="1434" r:id="rId14"/>
    <p:sldId id="1505" r:id="rId15"/>
    <p:sldId id="1517" r:id="rId16"/>
    <p:sldId id="1507" r:id="rId17"/>
    <p:sldId id="1429" r:id="rId18"/>
    <p:sldId id="1506" r:id="rId19"/>
    <p:sldId id="1437" r:id="rId20"/>
    <p:sldId id="1508" r:id="rId21"/>
    <p:sldId id="1439" r:id="rId22"/>
    <p:sldId id="1509" r:id="rId23"/>
    <p:sldId id="1442" r:id="rId24"/>
    <p:sldId id="1510" r:id="rId25"/>
    <p:sldId id="1511" r:id="rId26"/>
    <p:sldId id="1518" r:id="rId27"/>
    <p:sldId id="1519" r:id="rId28"/>
    <p:sldId id="1520" r:id="rId29"/>
    <p:sldId id="1521" r:id="rId30"/>
    <p:sldId id="1522" r:id="rId31"/>
    <p:sldId id="1444" r:id="rId32"/>
    <p:sldId id="1512" r:id="rId33"/>
    <p:sldId id="1513" r:id="rId34"/>
    <p:sldId id="1447" r:id="rId35"/>
    <p:sldId id="1466" r:id="rId36"/>
    <p:sldId id="1448" r:id="rId37"/>
    <p:sldId id="1514" r:id="rId38"/>
    <p:sldId id="1450" r:id="rId39"/>
    <p:sldId id="1515" r:id="rId40"/>
    <p:sldId id="1454" r:id="rId41"/>
    <p:sldId id="1516" r:id="rId42"/>
    <p:sldId id="1456" r:id="rId43"/>
    <p:sldId id="1457" r:id="rId44"/>
    <p:sldId id="1458" r:id="rId45"/>
    <p:sldId id="1467" r:id="rId46"/>
    <p:sldId id="1468" r:id="rId47"/>
    <p:sldId id="1475" r:id="rId48"/>
    <p:sldId id="1483" r:id="rId49"/>
    <p:sldId id="1485" r:id="rId50"/>
    <p:sldId id="1486" r:id="rId51"/>
    <p:sldId id="1496" r:id="rId52"/>
    <p:sldId id="1497" r:id="rId53"/>
    <p:sldId id="1488" r:id="rId54"/>
    <p:sldId id="1489" r:id="rId55"/>
    <p:sldId id="1490" r:id="rId56"/>
    <p:sldId id="1491" r:id="rId57"/>
    <p:sldId id="1492" r:id="rId58"/>
    <p:sldId id="1493" r:id="rId59"/>
    <p:sldId id="1494" r:id="rId60"/>
    <p:sldId id="1523" r:id="rId61"/>
    <p:sldId id="1499" r:id="rId62"/>
    <p:sldId id="1500" r:id="rId63"/>
    <p:sldId id="1501" r:id="rId64"/>
    <p:sldId id="1524" r:id="rId65"/>
    <p:sldId id="1502" r:id="rId66"/>
    <p:sldId id="1462" r:id="rId67"/>
    <p:sldId id="1464" r:id="rId68"/>
    <p:sldId id="1463" r:id="rId69"/>
    <p:sldId id="1477" r:id="rId70"/>
    <p:sldId id="1476" r:id="rId71"/>
    <p:sldId id="1480" r:id="rId72"/>
    <p:sldId id="1478" r:id="rId73"/>
    <p:sldId id="1481" r:id="rId74"/>
    <p:sldId id="1482" r:id="rId75"/>
    <p:sldId id="1479" r:id="rId76"/>
    <p:sldId id="1529" r:id="rId77"/>
    <p:sldId id="1527" r:id="rId78"/>
    <p:sldId id="1528" r:id="rId79"/>
    <p:sldId id="301" r:id="rId80"/>
  </p:sldIdLst>
  <p:sldSz cx="9144000" cy="5143500" type="screen16x9"/>
  <p:notesSz cx="6858000" cy="9144000"/>
  <p:embeddedFontLst>
    <p:embeddedFont>
      <p:font typeface="Open Sans" panose="020B0604020202020204" charset="0"/>
      <p:regular r:id="rId83"/>
      <p:bold r:id="rId84"/>
      <p:italic r:id="rId85"/>
      <p:boldItalic r:id="rId86"/>
    </p:embeddedFont>
    <p:embeddedFont>
      <p:font typeface="Raleway" panose="020B060402020202020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kita Gupta"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4F5C"/>
    <a:srgbClr val="348E90"/>
    <a:srgbClr val="FF9966"/>
    <a:srgbClr val="62B697"/>
    <a:srgbClr val="7CD4BC"/>
    <a:srgbClr val="4CE0B9"/>
    <a:srgbClr val="C5DFDA"/>
    <a:srgbClr val="C2DCE0"/>
    <a:srgbClr val="DDF9F2"/>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7CEDCD-BF65-1364-2EEF-10E77EBA45FA}" v="1" dt="2024-10-27T08:28:04.345"/>
    <p1510:client id="{116A0C3D-5994-54E9-0AB8-187638CC4692}" v="39" dt="2024-10-28T05:15:57.359"/>
    <p1510:client id="{12EA0769-C6F0-44BB-9CDF-27461D422812}" v="94" dt="2024-10-27T15:27:04.495"/>
    <p1510:client id="{257D1048-BCA7-C49F-106F-6C38615A9839}" v="907" dt="2024-10-28T03:30:49.259"/>
    <p1510:client id="{29286BBB-1A03-2146-938D-94F66F4A1EBE}" v="52" dt="2024-10-27T09:53:30.990"/>
    <p1510:client id="{4616623F-20C1-BC26-5026-2D4932F2D8C7}" v="26" dt="2024-10-27T11:08:55.207"/>
    <p1510:client id="{5D301EE6-2C3D-6DF4-CA8C-3097EA85AC0D}" v="38" dt="2024-10-28T07:24:46.337"/>
    <p1510:client id="{6F99068D-BD4C-4D80-A959-8026A728968B}" v="4" dt="2024-10-27T08:31:55.853"/>
    <p1510:client id="{7D650E48-E2C6-760F-9001-A3DCED6DB137}" v="95" dt="2024-10-27T10:19:11.222"/>
    <p1510:client id="{8DA4AAD9-1D68-04D6-675B-3610458366D3}" v="4" dt="2024-10-28T07:06:57.346"/>
    <p1510:client id="{95A52F65-A75D-1B75-F4A8-08CD1B26261F}" v="1131" dt="2024-10-26T14:28:41.619"/>
    <p1510:client id="{E79B47FD-77CB-4E75-AFCC-DAA72CC399AB}" v="228" dt="2024-10-27T13:53:49.565"/>
  </p1510:revLst>
</p1510:revInfo>
</file>

<file path=ppt/tableStyles.xml><?xml version="1.0" encoding="utf-8"?>
<a:tblStyleLst xmlns:a="http://schemas.openxmlformats.org/drawingml/2006/main" def="{8EC7A202-D894-4549-BF34-816215706C42}">
  <a:tblStyle styleId="{8EC7A202-D894-4549-BF34-816215706C42}" styleName="Table_0">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commentAuthors" Target="commentAuthors.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4.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7D650E48-E2C6-760F-9001-A3DCED6DB137}"/>
    <pc:docChg chg="modSld">
      <pc:chgData name="Guest User" userId="" providerId="Windows Live" clId="Web-{7D650E48-E2C6-760F-9001-A3DCED6DB137}" dt="2024-10-27T10:19:11.222" v="60" actId="20577"/>
      <pc:docMkLst>
        <pc:docMk/>
      </pc:docMkLst>
      <pc:sldChg chg="modSp">
        <pc:chgData name="Guest User" userId="" providerId="Windows Live" clId="Web-{7D650E48-E2C6-760F-9001-A3DCED6DB137}" dt="2024-10-27T10:11:06.110" v="27" actId="20577"/>
        <pc:sldMkLst>
          <pc:docMk/>
          <pc:sldMk cId="3412079155" sldId="1444"/>
        </pc:sldMkLst>
        <pc:spChg chg="mod">
          <ac:chgData name="Guest User" userId="" providerId="Windows Live" clId="Web-{7D650E48-E2C6-760F-9001-A3DCED6DB137}" dt="2024-10-27T10:11:06.110" v="27" actId="20577"/>
          <ac:spMkLst>
            <pc:docMk/>
            <pc:sldMk cId="3412079155" sldId="1444"/>
            <ac:spMk id="9" creationId="{6E978B2F-2F72-6C89-9717-59BFFA4FD93F}"/>
          </ac:spMkLst>
        </pc:spChg>
        <pc:picChg chg="mod">
          <ac:chgData name="Guest User" userId="" providerId="Windows Live" clId="Web-{7D650E48-E2C6-760F-9001-A3DCED6DB137}" dt="2024-10-27T10:10:36.969" v="4" actId="14100"/>
          <ac:picMkLst>
            <pc:docMk/>
            <pc:sldMk cId="3412079155" sldId="1444"/>
            <ac:picMk id="3" creationId="{998AC611-7409-EE8A-09B3-47F35BE1F62D}"/>
          </ac:picMkLst>
        </pc:picChg>
      </pc:sldChg>
      <pc:sldChg chg="modSp">
        <pc:chgData name="Guest User" userId="" providerId="Windows Live" clId="Web-{7D650E48-E2C6-760F-9001-A3DCED6DB137}" dt="2024-10-27T10:11:38.328" v="30" actId="20577"/>
        <pc:sldMkLst>
          <pc:docMk/>
          <pc:sldMk cId="293914571" sldId="1448"/>
        </pc:sldMkLst>
        <pc:spChg chg="mod">
          <ac:chgData name="Guest User" userId="" providerId="Windows Live" clId="Web-{7D650E48-E2C6-760F-9001-A3DCED6DB137}" dt="2024-10-27T10:11:38.328" v="30" actId="20577"/>
          <ac:spMkLst>
            <pc:docMk/>
            <pc:sldMk cId="293914571" sldId="1448"/>
            <ac:spMk id="9" creationId="{E0A07DAA-2F0B-9731-F46B-B4C925B81507}"/>
          </ac:spMkLst>
        </pc:spChg>
      </pc:sldChg>
      <pc:sldChg chg="modSp">
        <pc:chgData name="Guest User" userId="" providerId="Windows Live" clId="Web-{7D650E48-E2C6-760F-9001-A3DCED6DB137}" dt="2024-10-27T10:11:54.469" v="31" actId="14100"/>
        <pc:sldMkLst>
          <pc:docMk/>
          <pc:sldMk cId="4129809869" sldId="1450"/>
        </pc:sldMkLst>
        <pc:spChg chg="mod">
          <ac:chgData name="Guest User" userId="" providerId="Windows Live" clId="Web-{7D650E48-E2C6-760F-9001-A3DCED6DB137}" dt="2024-10-27T10:11:54.469" v="31" actId="14100"/>
          <ac:spMkLst>
            <pc:docMk/>
            <pc:sldMk cId="4129809869" sldId="1450"/>
            <ac:spMk id="9" creationId="{858B5827-99A7-E450-E07E-BBDAC69D2D6B}"/>
          </ac:spMkLst>
        </pc:spChg>
      </pc:sldChg>
      <pc:sldChg chg="modSp">
        <pc:chgData name="Guest User" userId="" providerId="Windows Live" clId="Web-{7D650E48-E2C6-760F-9001-A3DCED6DB137}" dt="2024-10-27T10:12:24.766" v="37" actId="20577"/>
        <pc:sldMkLst>
          <pc:docMk/>
          <pc:sldMk cId="2593082679" sldId="1454"/>
        </pc:sldMkLst>
        <pc:spChg chg="mod">
          <ac:chgData name="Guest User" userId="" providerId="Windows Live" clId="Web-{7D650E48-E2C6-760F-9001-A3DCED6DB137}" dt="2024-10-27T10:12:24.766" v="37" actId="20577"/>
          <ac:spMkLst>
            <pc:docMk/>
            <pc:sldMk cId="2593082679" sldId="1454"/>
            <ac:spMk id="9" creationId="{E888CD24-D89F-337F-5ABD-5A9BABC4A298}"/>
          </ac:spMkLst>
        </pc:spChg>
      </pc:sldChg>
      <pc:sldChg chg="modSp">
        <pc:chgData name="Guest User" userId="" providerId="Windows Live" clId="Web-{7D650E48-E2C6-760F-9001-A3DCED6DB137}" dt="2024-10-27T10:11:27.313" v="28" actId="14100"/>
        <pc:sldMkLst>
          <pc:docMk/>
          <pc:sldMk cId="901287565" sldId="1466"/>
        </pc:sldMkLst>
        <pc:picChg chg="mod">
          <ac:chgData name="Guest User" userId="" providerId="Windows Live" clId="Web-{7D650E48-E2C6-760F-9001-A3DCED6DB137}" dt="2024-10-27T10:11:27.313" v="28" actId="14100"/>
          <ac:picMkLst>
            <pc:docMk/>
            <pc:sldMk cId="901287565" sldId="1466"/>
            <ac:picMk id="7" creationId="{BF65504C-8293-03B5-6527-E181A5A53844}"/>
          </ac:picMkLst>
        </pc:picChg>
      </pc:sldChg>
      <pc:sldChg chg="modSp">
        <pc:chgData name="Guest User" userId="" providerId="Windows Live" clId="Web-{7D650E48-E2C6-760F-9001-A3DCED6DB137}" dt="2024-10-27T10:13:05.126" v="43" actId="1076"/>
        <pc:sldMkLst>
          <pc:docMk/>
          <pc:sldMk cId="608527367" sldId="1467"/>
        </pc:sldMkLst>
        <pc:spChg chg="mod">
          <ac:chgData name="Guest User" userId="" providerId="Windows Live" clId="Web-{7D650E48-E2C6-760F-9001-A3DCED6DB137}" dt="2024-10-27T10:13:05.126" v="43" actId="1076"/>
          <ac:spMkLst>
            <pc:docMk/>
            <pc:sldMk cId="608527367" sldId="1467"/>
            <ac:spMk id="12" creationId="{B8F837BA-F199-FF94-E8CD-41E19BAEB26A}"/>
          </ac:spMkLst>
        </pc:spChg>
      </pc:sldChg>
      <pc:sldChg chg="modSp">
        <pc:chgData name="Guest User" userId="" providerId="Windows Live" clId="Web-{7D650E48-E2C6-760F-9001-A3DCED6DB137}" dt="2024-10-27T10:13:19.407" v="44" actId="1076"/>
        <pc:sldMkLst>
          <pc:docMk/>
          <pc:sldMk cId="3857930370" sldId="1486"/>
        </pc:sldMkLst>
        <pc:spChg chg="mod">
          <ac:chgData name="Guest User" userId="" providerId="Windows Live" clId="Web-{7D650E48-E2C6-760F-9001-A3DCED6DB137}" dt="2024-10-27T10:13:19.407" v="44" actId="1076"/>
          <ac:spMkLst>
            <pc:docMk/>
            <pc:sldMk cId="3857930370" sldId="1486"/>
            <ac:spMk id="7" creationId="{1979D118-323D-62A9-DC4C-A8B798856363}"/>
          </ac:spMkLst>
        </pc:spChg>
      </pc:sldChg>
      <pc:sldChg chg="modSp">
        <pc:chgData name="Guest User" userId="" providerId="Windows Live" clId="Web-{7D650E48-E2C6-760F-9001-A3DCED6DB137}" dt="2024-10-27T10:17:57.706" v="51" actId="20577"/>
        <pc:sldMkLst>
          <pc:docMk/>
          <pc:sldMk cId="697246459" sldId="1489"/>
        </pc:sldMkLst>
        <pc:spChg chg="mod">
          <ac:chgData name="Guest User" userId="" providerId="Windows Live" clId="Web-{7D650E48-E2C6-760F-9001-A3DCED6DB137}" dt="2024-10-27T10:17:57.706" v="51" actId="20577"/>
          <ac:spMkLst>
            <pc:docMk/>
            <pc:sldMk cId="697246459" sldId="1489"/>
            <ac:spMk id="9" creationId="{1A4BDD78-CB1D-7369-3F19-3EBF423ED032}"/>
          </ac:spMkLst>
        </pc:spChg>
      </pc:sldChg>
      <pc:sldChg chg="modSp">
        <pc:chgData name="Guest User" userId="" providerId="Windows Live" clId="Web-{7D650E48-E2C6-760F-9001-A3DCED6DB137}" dt="2024-10-27T10:18:28.440" v="57" actId="20577"/>
        <pc:sldMkLst>
          <pc:docMk/>
          <pc:sldMk cId="1083389611" sldId="1490"/>
        </pc:sldMkLst>
        <pc:spChg chg="mod">
          <ac:chgData name="Guest User" userId="" providerId="Windows Live" clId="Web-{7D650E48-E2C6-760F-9001-A3DCED6DB137}" dt="2024-10-27T10:18:28.440" v="57" actId="20577"/>
          <ac:spMkLst>
            <pc:docMk/>
            <pc:sldMk cId="1083389611" sldId="1490"/>
            <ac:spMk id="10" creationId="{119D9C85-2A59-9319-9D77-64237D484E00}"/>
          </ac:spMkLst>
        </pc:spChg>
      </pc:sldChg>
      <pc:sldChg chg="modSp">
        <pc:chgData name="Guest User" userId="" providerId="Windows Live" clId="Web-{7D650E48-E2C6-760F-9001-A3DCED6DB137}" dt="2024-10-27T10:17:37.112" v="46" actId="1076"/>
        <pc:sldMkLst>
          <pc:docMk/>
          <pc:sldMk cId="3060491760" sldId="1496"/>
        </pc:sldMkLst>
        <pc:graphicFrameChg chg="mod">
          <ac:chgData name="Guest User" userId="" providerId="Windows Live" clId="Web-{7D650E48-E2C6-760F-9001-A3DCED6DB137}" dt="2024-10-27T10:17:32.877" v="45" actId="1076"/>
          <ac:graphicFrameMkLst>
            <pc:docMk/>
            <pc:sldMk cId="3060491760" sldId="1496"/>
            <ac:graphicFrameMk id="9" creationId="{70F4CF39-7867-4D32-4569-077BBCC043D6}"/>
          </ac:graphicFrameMkLst>
        </pc:graphicFrameChg>
        <pc:picChg chg="mod">
          <ac:chgData name="Guest User" userId="" providerId="Windows Live" clId="Web-{7D650E48-E2C6-760F-9001-A3DCED6DB137}" dt="2024-10-27T10:17:37.112" v="46" actId="1076"/>
          <ac:picMkLst>
            <pc:docMk/>
            <pc:sldMk cId="3060491760" sldId="1496"/>
            <ac:picMk id="8" creationId="{6828D63E-320F-CD7A-2F17-763563BDABEA}"/>
          </ac:picMkLst>
        </pc:picChg>
      </pc:sldChg>
      <pc:sldChg chg="modSp">
        <pc:chgData name="Guest User" userId="" providerId="Windows Live" clId="Web-{7D650E48-E2C6-760F-9001-A3DCED6DB137}" dt="2024-10-27T10:12:00.985" v="32" actId="1076"/>
        <pc:sldMkLst>
          <pc:docMk/>
          <pc:sldMk cId="2945833014" sldId="1515"/>
        </pc:sldMkLst>
        <pc:spChg chg="mod">
          <ac:chgData name="Guest User" userId="" providerId="Windows Live" clId="Web-{7D650E48-E2C6-760F-9001-A3DCED6DB137}" dt="2024-10-27T10:12:00.985" v="32" actId="1076"/>
          <ac:spMkLst>
            <pc:docMk/>
            <pc:sldMk cId="2945833014" sldId="1515"/>
            <ac:spMk id="4" creationId="{60BA3014-1DAA-7393-5F7D-2BEA9EBDF104}"/>
          </ac:spMkLst>
        </pc:spChg>
      </pc:sldChg>
      <pc:sldChg chg="modSp">
        <pc:chgData name="Guest User" userId="" providerId="Windows Live" clId="Web-{7D650E48-E2C6-760F-9001-A3DCED6DB137}" dt="2024-10-27T10:12:41.329" v="39" actId="20577"/>
        <pc:sldMkLst>
          <pc:docMk/>
          <pc:sldMk cId="4245999011" sldId="1516"/>
        </pc:sldMkLst>
        <pc:spChg chg="mod">
          <ac:chgData name="Guest User" userId="" providerId="Windows Live" clId="Web-{7D650E48-E2C6-760F-9001-A3DCED6DB137}" dt="2024-10-27T10:12:41.329" v="39" actId="20577"/>
          <ac:spMkLst>
            <pc:docMk/>
            <pc:sldMk cId="4245999011" sldId="1516"/>
            <ac:spMk id="9" creationId="{1E42F2E8-2852-7F62-3EAD-92EE0E87B98A}"/>
          </ac:spMkLst>
        </pc:spChg>
      </pc:sldChg>
      <pc:sldChg chg="modSp">
        <pc:chgData name="Guest User" userId="" providerId="Windows Live" clId="Web-{7D650E48-E2C6-760F-9001-A3DCED6DB137}" dt="2024-10-27T10:10:06.781" v="0" actId="14100"/>
        <pc:sldMkLst>
          <pc:docMk/>
          <pc:sldMk cId="3809219475" sldId="1520"/>
        </pc:sldMkLst>
        <pc:picChg chg="mod">
          <ac:chgData name="Guest User" userId="" providerId="Windows Live" clId="Web-{7D650E48-E2C6-760F-9001-A3DCED6DB137}" dt="2024-10-27T10:10:06.781" v="0" actId="14100"/>
          <ac:picMkLst>
            <pc:docMk/>
            <pc:sldMk cId="3809219475" sldId="1520"/>
            <ac:picMk id="4" creationId="{22DC1570-A1CE-D3CF-B464-899314FFEBA2}"/>
          </ac:picMkLst>
        </pc:picChg>
      </pc:sldChg>
      <pc:sldChg chg="modSp">
        <pc:chgData name="Guest User" userId="" providerId="Windows Live" clId="Web-{7D650E48-E2C6-760F-9001-A3DCED6DB137}" dt="2024-10-27T10:10:19.375" v="2" actId="14100"/>
        <pc:sldMkLst>
          <pc:docMk/>
          <pc:sldMk cId="1489303118" sldId="1521"/>
        </pc:sldMkLst>
        <pc:picChg chg="mod">
          <ac:chgData name="Guest User" userId="" providerId="Windows Live" clId="Web-{7D650E48-E2C6-760F-9001-A3DCED6DB137}" dt="2024-10-27T10:10:19.375" v="2" actId="14100"/>
          <ac:picMkLst>
            <pc:docMk/>
            <pc:sldMk cId="1489303118" sldId="1521"/>
            <ac:picMk id="3" creationId="{82FCD292-FB72-4426-CF48-C7FDD80804B0}"/>
          </ac:picMkLst>
        </pc:picChg>
      </pc:sldChg>
      <pc:sldChg chg="modSp">
        <pc:chgData name="Guest User" userId="" providerId="Windows Live" clId="Web-{7D650E48-E2C6-760F-9001-A3DCED6DB137}" dt="2024-10-27T10:10:30.781" v="3" actId="1076"/>
        <pc:sldMkLst>
          <pc:docMk/>
          <pc:sldMk cId="2499443027" sldId="1522"/>
        </pc:sldMkLst>
        <pc:spChg chg="mod">
          <ac:chgData name="Guest User" userId="" providerId="Windows Live" clId="Web-{7D650E48-E2C6-760F-9001-A3DCED6DB137}" dt="2024-10-27T10:10:30.781" v="3" actId="1076"/>
          <ac:spMkLst>
            <pc:docMk/>
            <pc:sldMk cId="2499443027" sldId="1522"/>
            <ac:spMk id="7" creationId="{0EE7B445-57A5-2622-CE29-88E877AB143F}"/>
          </ac:spMkLst>
        </pc:spChg>
      </pc:sldChg>
      <pc:sldChg chg="modSp">
        <pc:chgData name="Guest User" userId="" providerId="Windows Live" clId="Web-{7D650E48-E2C6-760F-9001-A3DCED6DB137}" dt="2024-10-27T10:19:11.222" v="60" actId="20577"/>
        <pc:sldMkLst>
          <pc:docMk/>
          <pc:sldMk cId="2108283974" sldId="1523"/>
        </pc:sldMkLst>
        <pc:spChg chg="mod">
          <ac:chgData name="Guest User" userId="" providerId="Windows Live" clId="Web-{7D650E48-E2C6-760F-9001-A3DCED6DB137}" dt="2024-10-27T10:19:11.222" v="60" actId="20577"/>
          <ac:spMkLst>
            <pc:docMk/>
            <pc:sldMk cId="2108283974" sldId="1523"/>
            <ac:spMk id="2" creationId="{9B7BDD33-7BD8-66AC-10B3-3645E625BC05}"/>
          </ac:spMkLst>
        </pc:spChg>
      </pc:sldChg>
    </pc:docChg>
  </pc:docChgLst>
  <pc:docChgLst>
    <pc:chgData name="nirajthakurxyz0933@outlook.com" userId="5de401e978417caa" providerId="Windows Live" clId="Web-{E79B47FD-77CB-4E75-AFCC-DAA72CC399AB}"/>
    <pc:docChg chg="addSld delSld modSld">
      <pc:chgData name="nirajthakurxyz0933@outlook.com" userId="5de401e978417caa" providerId="Windows Live" clId="Web-{E79B47FD-77CB-4E75-AFCC-DAA72CC399AB}" dt="2024-10-27T13:53:49.565" v="201"/>
      <pc:docMkLst>
        <pc:docMk/>
      </pc:docMkLst>
      <pc:sldChg chg="modSp">
        <pc:chgData name="nirajthakurxyz0933@outlook.com" userId="5de401e978417caa" providerId="Windows Live" clId="Web-{E79B47FD-77CB-4E75-AFCC-DAA72CC399AB}" dt="2024-10-27T12:56:56.341" v="1" actId="20577"/>
        <pc:sldMkLst>
          <pc:docMk/>
          <pc:sldMk cId="3656772840" sldId="301"/>
        </pc:sldMkLst>
        <pc:spChg chg="mod">
          <ac:chgData name="nirajthakurxyz0933@outlook.com" userId="5de401e978417caa" providerId="Windows Live" clId="Web-{E79B47FD-77CB-4E75-AFCC-DAA72CC399AB}" dt="2024-10-27T12:56:56.341" v="1" actId="20577"/>
          <ac:spMkLst>
            <pc:docMk/>
            <pc:sldMk cId="3656772840" sldId="301"/>
            <ac:spMk id="1208" creationId="{00000000-0000-0000-0000-000000000000}"/>
          </ac:spMkLst>
        </pc:spChg>
      </pc:sldChg>
      <pc:sldChg chg="delSp">
        <pc:chgData name="nirajthakurxyz0933@outlook.com" userId="5de401e978417caa" providerId="Windows Live" clId="Web-{E79B47FD-77CB-4E75-AFCC-DAA72CC399AB}" dt="2024-10-27T13:26:48.837" v="163"/>
        <pc:sldMkLst>
          <pc:docMk/>
          <pc:sldMk cId="2772043054" sldId="1479"/>
        </pc:sldMkLst>
        <pc:graphicFrameChg chg="del">
          <ac:chgData name="nirajthakurxyz0933@outlook.com" userId="5de401e978417caa" providerId="Windows Live" clId="Web-{E79B47FD-77CB-4E75-AFCC-DAA72CC399AB}" dt="2024-10-27T13:26:45.852" v="162"/>
          <ac:graphicFrameMkLst>
            <pc:docMk/>
            <pc:sldMk cId="2772043054" sldId="1479"/>
            <ac:graphicFrameMk id="2" creationId="{92D22EE9-B7CF-9C03-A788-7CDCEDAD1450}"/>
          </ac:graphicFrameMkLst>
        </pc:graphicFrameChg>
        <pc:graphicFrameChg chg="del">
          <ac:chgData name="nirajthakurxyz0933@outlook.com" userId="5de401e978417caa" providerId="Windows Live" clId="Web-{E79B47FD-77CB-4E75-AFCC-DAA72CC399AB}" dt="2024-10-27T13:26:48.837" v="163"/>
          <ac:graphicFrameMkLst>
            <pc:docMk/>
            <pc:sldMk cId="2772043054" sldId="1479"/>
            <ac:graphicFrameMk id="25" creationId="{15F98A76-0806-0628-2CB9-4D7DB02739E6}"/>
          </ac:graphicFrameMkLst>
        </pc:graphicFrameChg>
      </pc:sldChg>
      <pc:sldChg chg="addSp delSp modSp">
        <pc:chgData name="nirajthakurxyz0933@outlook.com" userId="5de401e978417caa" providerId="Windows Live" clId="Web-{E79B47FD-77CB-4E75-AFCC-DAA72CC399AB}" dt="2024-10-27T13:24:21.049" v="161" actId="1076"/>
        <pc:sldMkLst>
          <pc:docMk/>
          <pc:sldMk cId="1113068103" sldId="1482"/>
        </pc:sldMkLst>
        <pc:spChg chg="add del mod">
          <ac:chgData name="nirajthakurxyz0933@outlook.com" userId="5de401e978417caa" providerId="Windows Live" clId="Web-{E79B47FD-77CB-4E75-AFCC-DAA72CC399AB}" dt="2024-10-27T13:15:55.716" v="30"/>
          <ac:spMkLst>
            <pc:docMk/>
            <pc:sldMk cId="1113068103" sldId="1482"/>
            <ac:spMk id="16" creationId="{54FCE058-6751-2DEC-28FC-9FD1B12B66A9}"/>
          </ac:spMkLst>
        </pc:spChg>
        <pc:spChg chg="mod">
          <ac:chgData name="nirajthakurxyz0933@outlook.com" userId="5de401e978417caa" providerId="Windows Live" clId="Web-{E79B47FD-77CB-4E75-AFCC-DAA72CC399AB}" dt="2024-10-27T13:19:59.288" v="59"/>
          <ac:spMkLst>
            <pc:docMk/>
            <pc:sldMk cId="1113068103" sldId="1482"/>
            <ac:spMk id="273" creationId="{15B2B390-6475-281B-DC6F-395FC1A4308E}"/>
          </ac:spMkLst>
        </pc:spChg>
        <pc:graphicFrameChg chg="add del mod">
          <ac:chgData name="nirajthakurxyz0933@outlook.com" userId="5de401e978417caa" providerId="Windows Live" clId="Web-{E79B47FD-77CB-4E75-AFCC-DAA72CC399AB}" dt="2024-10-27T13:15:28.824" v="26"/>
          <ac:graphicFrameMkLst>
            <pc:docMk/>
            <pc:sldMk cId="1113068103" sldId="1482"/>
            <ac:graphicFrameMk id="3" creationId="{7CB979EF-E237-47D2-82C1-549D1E7E8A82}"/>
          </ac:graphicFrameMkLst>
        </pc:graphicFrameChg>
        <pc:graphicFrameChg chg="add del mod">
          <ac:chgData name="nirajthakurxyz0933@outlook.com" userId="5de401e978417caa" providerId="Windows Live" clId="Web-{E79B47FD-77CB-4E75-AFCC-DAA72CC399AB}" dt="2024-10-27T13:15:28.824" v="25"/>
          <ac:graphicFrameMkLst>
            <pc:docMk/>
            <pc:sldMk cId="1113068103" sldId="1482"/>
            <ac:graphicFrameMk id="5" creationId="{398B4E66-912A-0030-F6E3-F16D86AED36A}"/>
          </ac:graphicFrameMkLst>
        </pc:graphicFrameChg>
        <pc:graphicFrameChg chg="add del mod">
          <ac:chgData name="nirajthakurxyz0933@outlook.com" userId="5de401e978417caa" providerId="Windows Live" clId="Web-{E79B47FD-77CB-4E75-AFCC-DAA72CC399AB}" dt="2024-10-27T13:15:28.809" v="24"/>
          <ac:graphicFrameMkLst>
            <pc:docMk/>
            <pc:sldMk cId="1113068103" sldId="1482"/>
            <ac:graphicFrameMk id="7" creationId="{70CD4B04-515E-94A7-CD04-6CE7762DCF68}"/>
          </ac:graphicFrameMkLst>
        </pc:graphicFrameChg>
        <pc:graphicFrameChg chg="add del mod">
          <ac:chgData name="nirajthakurxyz0933@outlook.com" userId="5de401e978417caa" providerId="Windows Live" clId="Web-{E79B47FD-77CB-4E75-AFCC-DAA72CC399AB}" dt="2024-10-27T13:15:28.809" v="23"/>
          <ac:graphicFrameMkLst>
            <pc:docMk/>
            <pc:sldMk cId="1113068103" sldId="1482"/>
            <ac:graphicFrameMk id="9" creationId="{013BA289-4D5E-ACDF-EEB4-EB07C0FE21A4}"/>
          </ac:graphicFrameMkLst>
        </pc:graphicFrameChg>
        <pc:graphicFrameChg chg="add del mod">
          <ac:chgData name="nirajthakurxyz0933@outlook.com" userId="5de401e978417caa" providerId="Windows Live" clId="Web-{E79B47FD-77CB-4E75-AFCC-DAA72CC399AB}" dt="2024-10-27T13:15:28.809" v="22"/>
          <ac:graphicFrameMkLst>
            <pc:docMk/>
            <pc:sldMk cId="1113068103" sldId="1482"/>
            <ac:graphicFrameMk id="11" creationId="{511F1B0A-3C91-A1C7-A10B-93568A8994EC}"/>
          </ac:graphicFrameMkLst>
        </pc:graphicFrameChg>
        <pc:graphicFrameChg chg="add del mod">
          <ac:chgData name="nirajthakurxyz0933@outlook.com" userId="5de401e978417caa" providerId="Windows Live" clId="Web-{E79B47FD-77CB-4E75-AFCC-DAA72CC399AB}" dt="2024-10-27T13:15:28.809" v="21"/>
          <ac:graphicFrameMkLst>
            <pc:docMk/>
            <pc:sldMk cId="1113068103" sldId="1482"/>
            <ac:graphicFrameMk id="13" creationId="{86901278-5A20-BEBE-7FDF-236C1C9C1E27}"/>
          </ac:graphicFrameMkLst>
        </pc:graphicFrameChg>
        <pc:graphicFrameChg chg="add del mod">
          <ac:chgData name="nirajthakurxyz0933@outlook.com" userId="5de401e978417caa" providerId="Windows Live" clId="Web-{E79B47FD-77CB-4E75-AFCC-DAA72CC399AB}" dt="2024-10-27T13:15:28.809" v="20"/>
          <ac:graphicFrameMkLst>
            <pc:docMk/>
            <pc:sldMk cId="1113068103" sldId="1482"/>
            <ac:graphicFrameMk id="15" creationId="{1E48FF0C-8E56-32EB-73B7-E4824E7970ED}"/>
          </ac:graphicFrameMkLst>
        </pc:graphicFrameChg>
        <pc:graphicFrameChg chg="del">
          <ac:chgData name="nirajthakurxyz0933@outlook.com" userId="5de401e978417caa" providerId="Windows Live" clId="Web-{E79B47FD-77CB-4E75-AFCC-DAA72CC399AB}" dt="2024-10-27T12:58:47.266" v="12"/>
          <ac:graphicFrameMkLst>
            <pc:docMk/>
            <pc:sldMk cId="1113068103" sldId="1482"/>
            <ac:graphicFrameMk id="17" creationId="{6D271AB4-D03A-0600-D4EE-0B23B67B9CDC}"/>
          </ac:graphicFrameMkLst>
        </pc:graphicFrameChg>
        <pc:graphicFrameChg chg="add mod modGraphic">
          <ac:chgData name="nirajthakurxyz0933@outlook.com" userId="5de401e978417caa" providerId="Windows Live" clId="Web-{E79B47FD-77CB-4E75-AFCC-DAA72CC399AB}" dt="2024-10-27T13:21:29.667" v="142"/>
          <ac:graphicFrameMkLst>
            <pc:docMk/>
            <pc:sldMk cId="1113068103" sldId="1482"/>
            <ac:graphicFrameMk id="18" creationId="{EBEB8768-0109-8C1B-55E3-54C2F9DBF084}"/>
          </ac:graphicFrameMkLst>
        </pc:graphicFrameChg>
        <pc:graphicFrameChg chg="add mod modGraphic">
          <ac:chgData name="nirajthakurxyz0933@outlook.com" userId="5de401e978417caa" providerId="Windows Live" clId="Web-{E79B47FD-77CB-4E75-AFCC-DAA72CC399AB}" dt="2024-10-27T13:24:21.049" v="161" actId="1076"/>
          <ac:graphicFrameMkLst>
            <pc:docMk/>
            <pc:sldMk cId="1113068103" sldId="1482"/>
            <ac:graphicFrameMk id="19" creationId="{26BB6820-FE03-CB6B-8DCF-7D4199F2C15A}"/>
          </ac:graphicFrameMkLst>
        </pc:graphicFrameChg>
        <pc:picChg chg="del">
          <ac:chgData name="nirajthakurxyz0933@outlook.com" userId="5de401e978417caa" providerId="Windows Live" clId="Web-{E79B47FD-77CB-4E75-AFCC-DAA72CC399AB}" dt="2024-10-27T12:58:44.313" v="11"/>
          <ac:picMkLst>
            <pc:docMk/>
            <pc:sldMk cId="1113068103" sldId="1482"/>
            <ac:picMk id="16" creationId="{3B169875-DF3A-5CD1-2336-AFB7E636852F}"/>
          </ac:picMkLst>
        </pc:picChg>
      </pc:sldChg>
      <pc:sldChg chg="add del replId">
        <pc:chgData name="nirajthakurxyz0933@outlook.com" userId="5de401e978417caa" providerId="Windows Live" clId="Web-{E79B47FD-77CB-4E75-AFCC-DAA72CC399AB}" dt="2024-10-27T12:58:04.046" v="10"/>
        <pc:sldMkLst>
          <pc:docMk/>
          <pc:sldMk cId="3724758513" sldId="1525"/>
        </pc:sldMkLst>
      </pc:sldChg>
      <pc:sldChg chg="add del replId">
        <pc:chgData name="nirajthakurxyz0933@outlook.com" userId="5de401e978417caa" providerId="Windows Live" clId="Web-{E79B47FD-77CB-4E75-AFCC-DAA72CC399AB}" dt="2024-10-27T12:57:44.061" v="8"/>
        <pc:sldMkLst>
          <pc:docMk/>
          <pc:sldMk cId="3451297705" sldId="1526"/>
        </pc:sldMkLst>
      </pc:sldChg>
      <pc:sldChg chg="addSp delSp modSp add replId">
        <pc:chgData name="nirajthakurxyz0933@outlook.com" userId="5de401e978417caa" providerId="Windows Live" clId="Web-{E79B47FD-77CB-4E75-AFCC-DAA72CC399AB}" dt="2024-10-27T13:53:17.406" v="199"/>
        <pc:sldMkLst>
          <pc:docMk/>
          <pc:sldMk cId="3417938141" sldId="1527"/>
        </pc:sldMkLst>
        <pc:spChg chg="del">
          <ac:chgData name="nirajthakurxyz0933@outlook.com" userId="5de401e978417caa" providerId="Windows Live" clId="Web-{E79B47FD-77CB-4E75-AFCC-DAA72CC399AB}" dt="2024-10-27T12:57:40.545" v="5"/>
          <ac:spMkLst>
            <pc:docMk/>
            <pc:sldMk cId="3417938141" sldId="1527"/>
            <ac:spMk id="236" creationId="{440C34F8-DBD1-1263-B235-079C0ED4224B}"/>
          </ac:spMkLst>
        </pc:spChg>
        <pc:graphicFrameChg chg="del">
          <ac:chgData name="nirajthakurxyz0933@outlook.com" userId="5de401e978417caa" providerId="Windows Live" clId="Web-{E79B47FD-77CB-4E75-AFCC-DAA72CC399AB}" dt="2024-10-27T12:57:40.545" v="6"/>
          <ac:graphicFrameMkLst>
            <pc:docMk/>
            <pc:sldMk cId="3417938141" sldId="1527"/>
            <ac:graphicFrameMk id="2" creationId="{92D22EE9-B7CF-9C03-A788-7CDCEDAD1450}"/>
          </ac:graphicFrameMkLst>
        </pc:graphicFrameChg>
        <pc:graphicFrameChg chg="add del mod modGraphic">
          <ac:chgData name="nirajthakurxyz0933@outlook.com" userId="5de401e978417caa" providerId="Windows Live" clId="Web-{E79B47FD-77CB-4E75-AFCC-DAA72CC399AB}" dt="2024-10-27T13:53:12.718" v="197"/>
          <ac:graphicFrameMkLst>
            <pc:docMk/>
            <pc:sldMk cId="3417938141" sldId="1527"/>
            <ac:graphicFrameMk id="5" creationId="{D7ED6E50-3B6F-E205-8918-B49AAC99AB5B}"/>
          </ac:graphicFrameMkLst>
        </pc:graphicFrameChg>
        <pc:graphicFrameChg chg="add del mod modGraphic">
          <ac:chgData name="nirajthakurxyz0933@outlook.com" userId="5de401e978417caa" providerId="Windows Live" clId="Web-{E79B47FD-77CB-4E75-AFCC-DAA72CC399AB}" dt="2024-10-27T13:53:17.406" v="199"/>
          <ac:graphicFrameMkLst>
            <pc:docMk/>
            <pc:sldMk cId="3417938141" sldId="1527"/>
            <ac:graphicFrameMk id="7" creationId="{B99A196E-A365-6556-C336-99AFF1FA6795}"/>
          </ac:graphicFrameMkLst>
        </pc:graphicFrameChg>
        <pc:graphicFrameChg chg="del">
          <ac:chgData name="nirajthakurxyz0933@outlook.com" userId="5de401e978417caa" providerId="Windows Live" clId="Web-{E79B47FD-77CB-4E75-AFCC-DAA72CC399AB}" dt="2024-10-27T12:57:41.608" v="7"/>
          <ac:graphicFrameMkLst>
            <pc:docMk/>
            <pc:sldMk cId="3417938141" sldId="1527"/>
            <ac:graphicFrameMk id="25" creationId="{15F98A76-0806-0628-2CB9-4D7DB02739E6}"/>
          </ac:graphicFrameMkLst>
        </pc:graphicFrameChg>
        <pc:picChg chg="add mod">
          <ac:chgData name="nirajthakurxyz0933@outlook.com" userId="5de401e978417caa" providerId="Windows Live" clId="Web-{E79B47FD-77CB-4E75-AFCC-DAA72CC399AB}" dt="2024-10-27T13:52:21.949" v="174" actId="1076"/>
          <ac:picMkLst>
            <pc:docMk/>
            <pc:sldMk cId="3417938141" sldId="1527"/>
            <ac:picMk id="2" creationId="{C03F5970-9472-A167-A1DD-9AA4A810A180}"/>
          </ac:picMkLst>
        </pc:picChg>
        <pc:picChg chg="add del mod">
          <ac:chgData name="nirajthakurxyz0933@outlook.com" userId="5de401e978417caa" providerId="Windows Live" clId="Web-{E79B47FD-77CB-4E75-AFCC-DAA72CC399AB}" dt="2024-10-27T13:51:40.572" v="168"/>
          <ac:picMkLst>
            <pc:docMk/>
            <pc:sldMk cId="3417938141" sldId="1527"/>
            <ac:picMk id="3" creationId="{6A2093B6-B61A-A342-4896-42222C8A95DD}"/>
          </ac:picMkLst>
        </pc:picChg>
      </pc:sldChg>
      <pc:sldChg chg="addSp modSp add replId">
        <pc:chgData name="nirajthakurxyz0933@outlook.com" userId="5de401e978417caa" providerId="Windows Live" clId="Web-{E79B47FD-77CB-4E75-AFCC-DAA72CC399AB}" dt="2024-10-27T13:52:03.886" v="171" actId="1076"/>
        <pc:sldMkLst>
          <pc:docMk/>
          <pc:sldMk cId="1158801435" sldId="1528"/>
        </pc:sldMkLst>
        <pc:picChg chg="add mod">
          <ac:chgData name="nirajthakurxyz0933@outlook.com" userId="5de401e978417caa" providerId="Windows Live" clId="Web-{E79B47FD-77CB-4E75-AFCC-DAA72CC399AB}" dt="2024-10-27T13:52:03.886" v="171" actId="1076"/>
          <ac:picMkLst>
            <pc:docMk/>
            <pc:sldMk cId="1158801435" sldId="1528"/>
            <ac:picMk id="2" creationId="{2F7BFEB4-E254-98F7-09CB-64E23C77A03A}"/>
          </ac:picMkLst>
        </pc:picChg>
      </pc:sldChg>
      <pc:sldChg chg="add del replId">
        <pc:chgData name="nirajthakurxyz0933@outlook.com" userId="5de401e978417caa" providerId="Windows Live" clId="Web-{E79B47FD-77CB-4E75-AFCC-DAA72CC399AB}" dt="2024-10-27T13:53:49.565" v="201"/>
        <pc:sldMkLst>
          <pc:docMk/>
          <pc:sldMk cId="1463717787" sldId="1529"/>
        </pc:sldMkLst>
      </pc:sldChg>
    </pc:docChg>
  </pc:docChgLst>
  <pc:docChgLst>
    <pc:chgData name="nirajthakurxyz0933@outlook.com" userId="5de401e978417caa" providerId="Windows Live" clId="Web-{8DA4AAD9-1D68-04D6-675B-3610458366D3}"/>
    <pc:docChg chg="modSld">
      <pc:chgData name="nirajthakurxyz0933@outlook.com" userId="5de401e978417caa" providerId="Windows Live" clId="Web-{8DA4AAD9-1D68-04D6-675B-3610458366D3}" dt="2024-10-28T07:07:48.910" v="7" actId="20577"/>
      <pc:docMkLst>
        <pc:docMk/>
      </pc:docMkLst>
      <pc:sldChg chg="modSp">
        <pc:chgData name="nirajthakurxyz0933@outlook.com" userId="5de401e978417caa" providerId="Windows Live" clId="Web-{8DA4AAD9-1D68-04D6-675B-3610458366D3}" dt="2024-10-28T07:07:48.910" v="7" actId="20577"/>
        <pc:sldMkLst>
          <pc:docMk/>
          <pc:sldMk cId="2529642413" sldId="1464"/>
        </pc:sldMkLst>
        <pc:graphicFrameChg chg="modGraphic">
          <ac:chgData name="nirajthakurxyz0933@outlook.com" userId="5de401e978417caa" providerId="Windows Live" clId="Web-{8DA4AAD9-1D68-04D6-675B-3610458366D3}" dt="2024-10-28T07:07:48.910" v="7" actId="20577"/>
          <ac:graphicFrameMkLst>
            <pc:docMk/>
            <pc:sldMk cId="2529642413" sldId="1464"/>
            <ac:graphicFrameMk id="53" creationId="{F5FB40C6-FE88-F41C-1524-1222F259B7A2}"/>
          </ac:graphicFrameMkLst>
        </pc:graphicFrameChg>
      </pc:sldChg>
      <pc:sldChg chg="modSp">
        <pc:chgData name="nirajthakurxyz0933@outlook.com" userId="5de401e978417caa" providerId="Windows Live" clId="Web-{8DA4AAD9-1D68-04D6-675B-3610458366D3}" dt="2024-10-28T07:06:57.346" v="1" actId="20577"/>
        <pc:sldMkLst>
          <pc:docMk/>
          <pc:sldMk cId="3417938141" sldId="1527"/>
        </pc:sldMkLst>
        <pc:spChg chg="mod">
          <ac:chgData name="nirajthakurxyz0933@outlook.com" userId="5de401e978417caa" providerId="Windows Live" clId="Web-{8DA4AAD9-1D68-04D6-675B-3610458366D3}" dt="2024-10-28T07:06:57.346" v="1" actId="20577"/>
          <ac:spMkLst>
            <pc:docMk/>
            <pc:sldMk cId="3417938141" sldId="1527"/>
            <ac:spMk id="3" creationId="{C632E9C7-0AC6-A57E-C6BD-DFB430BB8C72}"/>
          </ac:spMkLst>
        </pc:spChg>
      </pc:sldChg>
    </pc:docChg>
  </pc:docChgLst>
  <pc:docChgLst>
    <pc:chgData name="nirajthakurxyz0933@outlook.com" userId="5de401e978417caa" providerId="Windows Live" clId="Web-{06300BFD-A405-8781-37B6-416FA406EA42}"/>
    <pc:docChg chg="modSld">
      <pc:chgData name="nirajthakurxyz0933@outlook.com" userId="5de401e978417caa" providerId="Windows Live" clId="Web-{06300BFD-A405-8781-37B6-416FA406EA42}" dt="2024-10-28T03:31:58.382" v="7" actId="14100"/>
      <pc:docMkLst>
        <pc:docMk/>
      </pc:docMkLst>
      <pc:sldChg chg="modSp">
        <pc:chgData name="nirajthakurxyz0933@outlook.com" userId="5de401e978417caa" providerId="Windows Live" clId="Web-{06300BFD-A405-8781-37B6-416FA406EA42}" dt="2024-10-28T03:31:58.382" v="7" actId="14100"/>
        <pc:sldMkLst>
          <pc:docMk/>
          <pc:sldMk cId="1158801435" sldId="1528"/>
        </pc:sldMkLst>
        <pc:graphicFrameChg chg="mod">
          <ac:chgData name="nirajthakurxyz0933@outlook.com" userId="5de401e978417caa" providerId="Windows Live" clId="Web-{06300BFD-A405-8781-37B6-416FA406EA42}" dt="2024-10-28T03:31:58.382" v="7" actId="14100"/>
          <ac:graphicFrameMkLst>
            <pc:docMk/>
            <pc:sldMk cId="1158801435" sldId="1528"/>
            <ac:graphicFrameMk id="5" creationId="{B44C1552-E2F8-72AE-364F-F3C510832374}"/>
          </ac:graphicFrameMkLst>
        </pc:graphicFrameChg>
      </pc:sldChg>
    </pc:docChg>
  </pc:docChgLst>
  <pc:docChgLst>
    <pc:chgData name="nirajthakurxyz0933@outlook.com" userId="5de401e978417caa" providerId="Windows Live" clId="Web-{12EA0769-C6F0-44BB-9CDF-27461D422812}"/>
    <pc:docChg chg="modSld">
      <pc:chgData name="nirajthakurxyz0933@outlook.com" userId="5de401e978417caa" providerId="Windows Live" clId="Web-{12EA0769-C6F0-44BB-9CDF-27461D422812}" dt="2024-10-27T15:27:04.495" v="75" actId="1076"/>
      <pc:docMkLst>
        <pc:docMk/>
      </pc:docMkLst>
      <pc:sldChg chg="addSp delSp modSp">
        <pc:chgData name="nirajthakurxyz0933@outlook.com" userId="5de401e978417caa" providerId="Windows Live" clId="Web-{12EA0769-C6F0-44BB-9CDF-27461D422812}" dt="2024-10-27T15:27:04.495" v="75" actId="1076"/>
        <pc:sldMkLst>
          <pc:docMk/>
          <pc:sldMk cId="2772043054" sldId="1479"/>
        </pc:sldMkLst>
        <pc:spChg chg="add mod">
          <ac:chgData name="nirajthakurxyz0933@outlook.com" userId="5de401e978417caa" providerId="Windows Live" clId="Web-{12EA0769-C6F0-44BB-9CDF-27461D422812}" dt="2024-10-27T15:05:57.145" v="71" actId="1076"/>
          <ac:spMkLst>
            <pc:docMk/>
            <pc:sldMk cId="2772043054" sldId="1479"/>
            <ac:spMk id="3" creationId="{4491B93E-54D7-E6AF-A303-3A6E5C1C577D}"/>
          </ac:spMkLst>
        </pc:spChg>
        <pc:spChg chg="mod">
          <ac:chgData name="nirajthakurxyz0933@outlook.com" userId="5de401e978417caa" providerId="Windows Live" clId="Web-{12EA0769-C6F0-44BB-9CDF-27461D422812}" dt="2024-10-27T15:27:04.495" v="75" actId="1076"/>
          <ac:spMkLst>
            <pc:docMk/>
            <pc:sldMk cId="2772043054" sldId="1479"/>
            <ac:spMk id="236" creationId="{440C34F8-DBD1-1263-B235-079C0ED4224B}"/>
          </ac:spMkLst>
        </pc:spChg>
        <pc:picChg chg="add del mod">
          <ac:chgData name="nirajthakurxyz0933@outlook.com" userId="5de401e978417caa" providerId="Windows Live" clId="Web-{12EA0769-C6F0-44BB-9CDF-27461D422812}" dt="2024-10-27T14:59:36.568" v="6"/>
          <ac:picMkLst>
            <pc:docMk/>
            <pc:sldMk cId="2772043054" sldId="1479"/>
            <ac:picMk id="2" creationId="{34C13A89-CC04-DB71-ECE6-0C6C30F6BE9F}"/>
          </ac:picMkLst>
        </pc:picChg>
      </pc:sldChg>
      <pc:sldChg chg="addSp modSp">
        <pc:chgData name="nirajthakurxyz0933@outlook.com" userId="5de401e978417caa" providerId="Windows Live" clId="Web-{12EA0769-C6F0-44BB-9CDF-27461D422812}" dt="2024-10-27T15:01:26.119" v="16" actId="1076"/>
        <pc:sldMkLst>
          <pc:docMk/>
          <pc:sldMk cId="3417938141" sldId="1527"/>
        </pc:sldMkLst>
        <pc:spChg chg="add mod">
          <ac:chgData name="nirajthakurxyz0933@outlook.com" userId="5de401e978417caa" providerId="Windows Live" clId="Web-{12EA0769-C6F0-44BB-9CDF-27461D422812}" dt="2024-10-27T15:01:26.119" v="16" actId="1076"/>
          <ac:spMkLst>
            <pc:docMk/>
            <pc:sldMk cId="3417938141" sldId="1527"/>
            <ac:spMk id="3" creationId="{C632E9C7-0AC6-A57E-C6BD-DFB430BB8C72}"/>
          </ac:spMkLst>
        </pc:spChg>
      </pc:sldChg>
      <pc:sldChg chg="addSp delSp modSp">
        <pc:chgData name="nirajthakurxyz0933@outlook.com" userId="5de401e978417caa" providerId="Windows Live" clId="Web-{12EA0769-C6F0-44BB-9CDF-27461D422812}" dt="2024-10-27T15:03:10.873" v="34" actId="1076"/>
        <pc:sldMkLst>
          <pc:docMk/>
          <pc:sldMk cId="1158801435" sldId="1528"/>
        </pc:sldMkLst>
        <pc:spChg chg="add mod">
          <ac:chgData name="nirajthakurxyz0933@outlook.com" userId="5de401e978417caa" providerId="Windows Live" clId="Web-{12EA0769-C6F0-44BB-9CDF-27461D422812}" dt="2024-10-27T15:03:10.873" v="34" actId="1076"/>
          <ac:spMkLst>
            <pc:docMk/>
            <pc:sldMk cId="1158801435" sldId="1528"/>
            <ac:spMk id="4" creationId="{4FD57244-034E-7D46-49EE-E025EDC717CE}"/>
          </ac:spMkLst>
        </pc:spChg>
        <pc:picChg chg="del mod">
          <ac:chgData name="nirajthakurxyz0933@outlook.com" userId="5de401e978417caa" providerId="Windows Live" clId="Web-{12EA0769-C6F0-44BB-9CDF-27461D422812}" dt="2024-10-27T14:59:26.161" v="3"/>
          <ac:picMkLst>
            <pc:docMk/>
            <pc:sldMk cId="1158801435" sldId="1528"/>
            <ac:picMk id="2" creationId="{2F7BFEB4-E254-98F7-09CB-64E23C77A03A}"/>
          </ac:picMkLst>
        </pc:picChg>
        <pc:picChg chg="add mod">
          <ac:chgData name="nirajthakurxyz0933@outlook.com" userId="5de401e978417caa" providerId="Windows Live" clId="Web-{12EA0769-C6F0-44BB-9CDF-27461D422812}" dt="2024-10-27T15:03:10.873" v="33" actId="1076"/>
          <ac:picMkLst>
            <pc:docMk/>
            <pc:sldMk cId="1158801435" sldId="1528"/>
            <ac:picMk id="3" creationId="{9580CD2F-5FF8-A477-9EE9-6D6DE9425D78}"/>
          </ac:picMkLst>
        </pc:picChg>
      </pc:sldChg>
    </pc:docChg>
  </pc:docChgLst>
  <pc:docChgLst>
    <pc:chgData name="Faizan Karim" userId="48c8ba92fda0d8b0" providerId="Windows Live" clId="Web-{4616623F-20C1-BC26-5026-2D4932F2D8C7}"/>
    <pc:docChg chg="addSld delSld modSld">
      <pc:chgData name="Faizan Karim" userId="48c8ba92fda0d8b0" providerId="Windows Live" clId="Web-{4616623F-20C1-BC26-5026-2D4932F2D8C7}" dt="2024-10-27T11:08:55.207" v="21" actId="14100"/>
      <pc:docMkLst>
        <pc:docMk/>
      </pc:docMkLst>
      <pc:sldChg chg="del">
        <pc:chgData name="Faizan Karim" userId="48c8ba92fda0d8b0" providerId="Windows Live" clId="Web-{4616623F-20C1-BC26-5026-2D4932F2D8C7}" dt="2024-10-27T11:06:25.405" v="0"/>
        <pc:sldMkLst>
          <pc:docMk/>
          <pc:sldMk cId="3383306096" sldId="1498"/>
        </pc:sldMkLst>
      </pc:sldChg>
      <pc:sldChg chg="addSp delSp modSp">
        <pc:chgData name="Faizan Karim" userId="48c8ba92fda0d8b0" providerId="Windows Live" clId="Web-{4616623F-20C1-BC26-5026-2D4932F2D8C7}" dt="2024-10-27T11:07:09.875" v="5" actId="14100"/>
        <pc:sldMkLst>
          <pc:docMk/>
          <pc:sldMk cId="2001262007" sldId="1499"/>
        </pc:sldMkLst>
        <pc:picChg chg="add mod">
          <ac:chgData name="Faizan Karim" userId="48c8ba92fda0d8b0" providerId="Windows Live" clId="Web-{4616623F-20C1-BC26-5026-2D4932F2D8C7}" dt="2024-10-27T11:07:09.875" v="5" actId="14100"/>
          <ac:picMkLst>
            <pc:docMk/>
            <pc:sldMk cId="2001262007" sldId="1499"/>
            <ac:picMk id="2" creationId="{60DE155B-7BFB-1B38-B85E-4A72E8FE8A4B}"/>
          </ac:picMkLst>
        </pc:picChg>
        <pc:picChg chg="del">
          <ac:chgData name="Faizan Karim" userId="48c8ba92fda0d8b0" providerId="Windows Live" clId="Web-{4616623F-20C1-BC26-5026-2D4932F2D8C7}" dt="2024-10-27T11:06:31.014" v="1"/>
          <ac:picMkLst>
            <pc:docMk/>
            <pc:sldMk cId="2001262007" sldId="1499"/>
            <ac:picMk id="4" creationId="{E29AB464-2746-F74C-938C-B2CBD6FBB1B7}"/>
          </ac:picMkLst>
        </pc:picChg>
      </pc:sldChg>
      <pc:sldChg chg="addSp delSp modSp">
        <pc:chgData name="Faizan Karim" userId="48c8ba92fda0d8b0" providerId="Windows Live" clId="Web-{4616623F-20C1-BC26-5026-2D4932F2D8C7}" dt="2024-10-27T11:07:41.595" v="10" actId="14100"/>
        <pc:sldMkLst>
          <pc:docMk/>
          <pc:sldMk cId="3062008834" sldId="1500"/>
        </pc:sldMkLst>
        <pc:picChg chg="add mod">
          <ac:chgData name="Faizan Karim" userId="48c8ba92fda0d8b0" providerId="Windows Live" clId="Web-{4616623F-20C1-BC26-5026-2D4932F2D8C7}" dt="2024-10-27T11:07:41.595" v="10" actId="14100"/>
          <ac:picMkLst>
            <pc:docMk/>
            <pc:sldMk cId="3062008834" sldId="1500"/>
            <ac:picMk id="2" creationId="{29C3BA15-3636-9D24-3AEE-E27287456570}"/>
          </ac:picMkLst>
        </pc:picChg>
        <pc:picChg chg="del">
          <ac:chgData name="Faizan Karim" userId="48c8ba92fda0d8b0" providerId="Windows Live" clId="Web-{4616623F-20C1-BC26-5026-2D4932F2D8C7}" dt="2024-10-27T11:07:18.438" v="6"/>
          <ac:picMkLst>
            <pc:docMk/>
            <pc:sldMk cId="3062008834" sldId="1500"/>
            <ac:picMk id="4" creationId="{CFD3544E-249B-0CBB-7B7F-C1765E06FD30}"/>
          </ac:picMkLst>
        </pc:picChg>
      </pc:sldChg>
      <pc:sldChg chg="addSp delSp modSp">
        <pc:chgData name="Faizan Karim" userId="48c8ba92fda0d8b0" providerId="Windows Live" clId="Web-{4616623F-20C1-BC26-5026-2D4932F2D8C7}" dt="2024-10-27T11:08:23.471" v="15" actId="14100"/>
        <pc:sldMkLst>
          <pc:docMk/>
          <pc:sldMk cId="1293143288" sldId="1501"/>
        </pc:sldMkLst>
        <pc:picChg chg="add mod">
          <ac:chgData name="Faizan Karim" userId="48c8ba92fda0d8b0" providerId="Windows Live" clId="Web-{4616623F-20C1-BC26-5026-2D4932F2D8C7}" dt="2024-10-27T11:08:23.471" v="15" actId="14100"/>
          <ac:picMkLst>
            <pc:docMk/>
            <pc:sldMk cId="1293143288" sldId="1501"/>
            <ac:picMk id="2" creationId="{F15F4E81-AA99-A24D-DF65-C52EB45EBECF}"/>
          </ac:picMkLst>
        </pc:picChg>
        <pc:picChg chg="del">
          <ac:chgData name="Faizan Karim" userId="48c8ba92fda0d8b0" providerId="Windows Live" clId="Web-{4616623F-20C1-BC26-5026-2D4932F2D8C7}" dt="2024-10-27T11:07:54.267" v="11"/>
          <ac:picMkLst>
            <pc:docMk/>
            <pc:sldMk cId="1293143288" sldId="1501"/>
            <ac:picMk id="4" creationId="{60EADF25-D6C3-BE85-F1DE-2BBD98D80699}"/>
          </ac:picMkLst>
        </pc:picChg>
      </pc:sldChg>
      <pc:sldChg chg="addSp delSp modSp add replId">
        <pc:chgData name="Faizan Karim" userId="48c8ba92fda0d8b0" providerId="Windows Live" clId="Web-{4616623F-20C1-BC26-5026-2D4932F2D8C7}" dt="2024-10-27T11:08:55.207" v="21" actId="14100"/>
        <pc:sldMkLst>
          <pc:docMk/>
          <pc:sldMk cId="1088624382" sldId="1524"/>
        </pc:sldMkLst>
        <pc:picChg chg="del">
          <ac:chgData name="Faizan Karim" userId="48c8ba92fda0d8b0" providerId="Windows Live" clId="Web-{4616623F-20C1-BC26-5026-2D4932F2D8C7}" dt="2024-10-27T11:08:30.550" v="17"/>
          <ac:picMkLst>
            <pc:docMk/>
            <pc:sldMk cId="1088624382" sldId="1524"/>
            <ac:picMk id="2" creationId="{F15F4E81-AA99-A24D-DF65-C52EB45EBECF}"/>
          </ac:picMkLst>
        </pc:picChg>
        <pc:picChg chg="add mod">
          <ac:chgData name="Faizan Karim" userId="48c8ba92fda0d8b0" providerId="Windows Live" clId="Web-{4616623F-20C1-BC26-5026-2D4932F2D8C7}" dt="2024-10-27T11:08:55.207" v="21" actId="14100"/>
          <ac:picMkLst>
            <pc:docMk/>
            <pc:sldMk cId="1088624382" sldId="1524"/>
            <ac:picMk id="3" creationId="{CCD9317C-C9BF-56B4-BD8D-370DEF98011A}"/>
          </ac:picMkLst>
        </pc:picChg>
      </pc:sldChg>
    </pc:docChg>
  </pc:docChgLst>
  <pc:docChgLst>
    <pc:chgData name="nirajthakurxyz0933@outlook.com" userId="5de401e978417caa" providerId="Windows Live" clId="Web-{257D1048-BCA7-C49F-106F-6C38615A9839}"/>
    <pc:docChg chg="addSld modSld">
      <pc:chgData name="nirajthakurxyz0933@outlook.com" userId="5de401e978417caa" providerId="Windows Live" clId="Web-{257D1048-BCA7-C49F-106F-6C38615A9839}" dt="2024-10-28T03:31:06.932" v="911" actId="1076"/>
      <pc:docMkLst>
        <pc:docMk/>
      </pc:docMkLst>
      <pc:sldChg chg="addSp delSp modSp">
        <pc:chgData name="nirajthakurxyz0933@outlook.com" userId="5de401e978417caa" providerId="Windows Live" clId="Web-{257D1048-BCA7-C49F-106F-6C38615A9839}" dt="2024-10-28T03:10:12.230" v="838" actId="1076"/>
        <pc:sldMkLst>
          <pc:docMk/>
          <pc:sldMk cId="2772043054" sldId="1479"/>
        </pc:sldMkLst>
        <pc:spChg chg="mod">
          <ac:chgData name="nirajthakurxyz0933@outlook.com" userId="5de401e978417caa" providerId="Windows Live" clId="Web-{257D1048-BCA7-C49F-106F-6C38615A9839}" dt="2024-10-28T03:09:54.714" v="836" actId="1076"/>
          <ac:spMkLst>
            <pc:docMk/>
            <pc:sldMk cId="2772043054" sldId="1479"/>
            <ac:spMk id="3" creationId="{4491B93E-54D7-E6AF-A303-3A6E5C1C577D}"/>
          </ac:spMkLst>
        </pc:spChg>
        <pc:spChg chg="add del mod">
          <ac:chgData name="nirajthakurxyz0933@outlook.com" userId="5de401e978417caa" providerId="Windows Live" clId="Web-{257D1048-BCA7-C49F-106F-6C38615A9839}" dt="2024-10-28T02:54:45.743" v="36"/>
          <ac:spMkLst>
            <pc:docMk/>
            <pc:sldMk cId="2772043054" sldId="1479"/>
            <ac:spMk id="4" creationId="{845AA8B4-289A-C3D0-D7E7-68287452A9DF}"/>
          </ac:spMkLst>
        </pc:spChg>
        <pc:spChg chg="add del mod">
          <ac:chgData name="nirajthakurxyz0933@outlook.com" userId="5de401e978417caa" providerId="Windows Live" clId="Web-{257D1048-BCA7-C49F-106F-6C38615A9839}" dt="2024-10-28T02:59:14.894" v="53"/>
          <ac:spMkLst>
            <pc:docMk/>
            <pc:sldMk cId="2772043054" sldId="1479"/>
            <ac:spMk id="7" creationId="{C8E41ED1-D1EE-E403-29DD-CB5AFC610A16}"/>
          </ac:spMkLst>
        </pc:spChg>
        <pc:spChg chg="del mod">
          <ac:chgData name="nirajthakurxyz0933@outlook.com" userId="5de401e978417caa" providerId="Windows Live" clId="Web-{257D1048-BCA7-C49F-106F-6C38615A9839}" dt="2024-10-28T02:48:55.715" v="2"/>
          <ac:spMkLst>
            <pc:docMk/>
            <pc:sldMk cId="2772043054" sldId="1479"/>
            <ac:spMk id="236" creationId="{440C34F8-DBD1-1263-B235-079C0ED4224B}"/>
          </ac:spMkLst>
        </pc:spChg>
        <pc:picChg chg="add mod">
          <ac:chgData name="nirajthakurxyz0933@outlook.com" userId="5de401e978417caa" providerId="Windows Live" clId="Web-{257D1048-BCA7-C49F-106F-6C38615A9839}" dt="2024-10-28T02:50:26.906" v="13" actId="1076"/>
          <ac:picMkLst>
            <pc:docMk/>
            <pc:sldMk cId="2772043054" sldId="1479"/>
            <ac:picMk id="2" creationId="{8294B8B4-4C4B-074B-F229-40C1B4D1DF19}"/>
          </ac:picMkLst>
        </pc:picChg>
        <pc:picChg chg="add mod">
          <ac:chgData name="nirajthakurxyz0933@outlook.com" userId="5de401e978417caa" providerId="Windows Live" clId="Web-{257D1048-BCA7-C49F-106F-6C38615A9839}" dt="2024-10-28T03:10:10.777" v="837" actId="1076"/>
          <ac:picMkLst>
            <pc:docMk/>
            <pc:sldMk cId="2772043054" sldId="1479"/>
            <ac:picMk id="5" creationId="{80C872AD-CE9B-C15E-CD71-DD4F67EEBF23}"/>
          </ac:picMkLst>
        </pc:picChg>
        <pc:picChg chg="add mod">
          <ac:chgData name="nirajthakurxyz0933@outlook.com" userId="5de401e978417caa" providerId="Windows Live" clId="Web-{257D1048-BCA7-C49F-106F-6C38615A9839}" dt="2024-10-28T03:10:12.230" v="838" actId="1076"/>
          <ac:picMkLst>
            <pc:docMk/>
            <pc:sldMk cId="2772043054" sldId="1479"/>
            <ac:picMk id="6" creationId="{D63C3A13-17A1-AEFE-26A7-2070D1BB5CEF}"/>
          </ac:picMkLst>
        </pc:picChg>
      </pc:sldChg>
      <pc:sldChg chg="addSp delSp modSp">
        <pc:chgData name="nirajthakurxyz0933@outlook.com" userId="5de401e978417caa" providerId="Windows Live" clId="Web-{257D1048-BCA7-C49F-106F-6C38615A9839}" dt="2024-10-28T03:09:30.947" v="833" actId="20577"/>
        <pc:sldMkLst>
          <pc:docMk/>
          <pc:sldMk cId="1113068103" sldId="1482"/>
        </pc:sldMkLst>
        <pc:graphicFrameChg chg="add mod modGraphic">
          <ac:chgData name="nirajthakurxyz0933@outlook.com" userId="5de401e978417caa" providerId="Windows Live" clId="Web-{257D1048-BCA7-C49F-106F-6C38615A9839}" dt="2024-10-28T03:08:08.726" v="827" actId="1076"/>
          <ac:graphicFrameMkLst>
            <pc:docMk/>
            <pc:sldMk cId="1113068103" sldId="1482"/>
            <ac:graphicFrameMk id="13" creationId="{399E3B15-CE57-7B73-1A44-540DDD3C2FB9}"/>
          </ac:graphicFrameMkLst>
        </pc:graphicFrameChg>
        <pc:graphicFrameChg chg="add mod modGraphic">
          <ac:chgData name="nirajthakurxyz0933@outlook.com" userId="5de401e978417caa" providerId="Windows Live" clId="Web-{257D1048-BCA7-C49F-106F-6C38615A9839}" dt="2024-10-28T03:09:30.947" v="833" actId="20577"/>
          <ac:graphicFrameMkLst>
            <pc:docMk/>
            <pc:sldMk cId="1113068103" sldId="1482"/>
            <ac:graphicFrameMk id="14" creationId="{45164593-141A-9D14-7755-E3C014C51B19}"/>
          </ac:graphicFrameMkLst>
        </pc:graphicFrameChg>
        <pc:graphicFrameChg chg="del mod modGraphic">
          <ac:chgData name="nirajthakurxyz0933@outlook.com" userId="5de401e978417caa" providerId="Windows Live" clId="Web-{257D1048-BCA7-C49F-106F-6C38615A9839}" dt="2024-10-28T03:05:03.547" v="166"/>
          <ac:graphicFrameMkLst>
            <pc:docMk/>
            <pc:sldMk cId="1113068103" sldId="1482"/>
            <ac:graphicFrameMk id="18" creationId="{EBEB8768-0109-8C1B-55E3-54C2F9DBF084}"/>
          </ac:graphicFrameMkLst>
        </pc:graphicFrameChg>
        <pc:graphicFrameChg chg="del">
          <ac:chgData name="nirajthakurxyz0933@outlook.com" userId="5de401e978417caa" providerId="Windows Live" clId="Web-{257D1048-BCA7-C49F-106F-6C38615A9839}" dt="2024-10-28T03:05:23.798" v="737"/>
          <ac:graphicFrameMkLst>
            <pc:docMk/>
            <pc:sldMk cId="1113068103" sldId="1482"/>
            <ac:graphicFrameMk id="19" creationId="{26BB6820-FE03-CB6B-8DCF-7D4199F2C15A}"/>
          </ac:graphicFrameMkLst>
        </pc:graphicFrameChg>
      </pc:sldChg>
      <pc:sldChg chg="addSp delSp modSp">
        <pc:chgData name="nirajthakurxyz0933@outlook.com" userId="5de401e978417caa" providerId="Windows Live" clId="Web-{257D1048-BCA7-C49F-106F-6C38615A9839}" dt="2024-10-28T03:29:51.726" v="902" actId="14100"/>
        <pc:sldMkLst>
          <pc:docMk/>
          <pc:sldMk cId="3417938141" sldId="1527"/>
        </pc:sldMkLst>
        <pc:graphicFrameChg chg="add del mod modGraphic">
          <ac:chgData name="nirajthakurxyz0933@outlook.com" userId="5de401e978417caa" providerId="Windows Live" clId="Web-{257D1048-BCA7-C49F-106F-6C38615A9839}" dt="2024-10-28T03:19:13.078" v="850"/>
          <ac:graphicFrameMkLst>
            <pc:docMk/>
            <pc:sldMk cId="3417938141" sldId="1527"/>
            <ac:graphicFrameMk id="5" creationId="{C4176D69-FA8B-58C8-1126-5B99E88596AF}"/>
          </ac:graphicFrameMkLst>
        </pc:graphicFrameChg>
        <pc:graphicFrameChg chg="add mod modGraphic">
          <ac:chgData name="nirajthakurxyz0933@outlook.com" userId="5de401e978417caa" providerId="Windows Live" clId="Web-{257D1048-BCA7-C49F-106F-6C38615A9839}" dt="2024-10-28T03:29:51.726" v="902" actId="14100"/>
          <ac:graphicFrameMkLst>
            <pc:docMk/>
            <pc:sldMk cId="3417938141" sldId="1527"/>
            <ac:graphicFrameMk id="7" creationId="{09E0F278-49A3-0FBC-6175-2AFAC5F62E6C}"/>
          </ac:graphicFrameMkLst>
        </pc:graphicFrameChg>
        <pc:picChg chg="del">
          <ac:chgData name="nirajthakurxyz0933@outlook.com" userId="5de401e978417caa" providerId="Windows Live" clId="Web-{257D1048-BCA7-C49F-106F-6C38615A9839}" dt="2024-10-28T03:00:51.319" v="65"/>
          <ac:picMkLst>
            <pc:docMk/>
            <pc:sldMk cId="3417938141" sldId="1527"/>
            <ac:picMk id="2" creationId="{C03F5970-9472-A167-A1DD-9AA4A810A180}"/>
          </ac:picMkLst>
        </pc:picChg>
        <pc:picChg chg="add mod">
          <ac:chgData name="nirajthakurxyz0933@outlook.com" userId="5de401e978417caa" providerId="Windows Live" clId="Web-{257D1048-BCA7-C49F-106F-6C38615A9839}" dt="2024-10-28T03:29:14.396" v="897" actId="1076"/>
          <ac:picMkLst>
            <pc:docMk/>
            <pc:sldMk cId="3417938141" sldId="1527"/>
            <ac:picMk id="6" creationId="{6281C263-0497-61F4-D0CE-EB2B98722755}"/>
          </ac:picMkLst>
        </pc:picChg>
      </pc:sldChg>
      <pc:sldChg chg="addSp delSp modSp">
        <pc:chgData name="nirajthakurxyz0933@outlook.com" userId="5de401e978417caa" providerId="Windows Live" clId="Web-{257D1048-BCA7-C49F-106F-6C38615A9839}" dt="2024-10-28T03:31:06.932" v="911" actId="1076"/>
        <pc:sldMkLst>
          <pc:docMk/>
          <pc:sldMk cId="1158801435" sldId="1528"/>
        </pc:sldMkLst>
        <pc:spChg chg="mod">
          <ac:chgData name="nirajthakurxyz0933@outlook.com" userId="5de401e978417caa" providerId="Windows Live" clId="Web-{257D1048-BCA7-C49F-106F-6C38615A9839}" dt="2024-10-28T03:20:51.644" v="859" actId="14100"/>
          <ac:spMkLst>
            <pc:docMk/>
            <pc:sldMk cId="1158801435" sldId="1528"/>
            <ac:spMk id="4" creationId="{4FD57244-034E-7D46-49EE-E025EDC717CE}"/>
          </ac:spMkLst>
        </pc:spChg>
        <pc:graphicFrameChg chg="add mod modGraphic">
          <ac:chgData name="nirajthakurxyz0933@outlook.com" userId="5de401e978417caa" providerId="Windows Live" clId="Web-{257D1048-BCA7-C49F-106F-6C38615A9839}" dt="2024-10-28T03:31:06.932" v="911" actId="1076"/>
          <ac:graphicFrameMkLst>
            <pc:docMk/>
            <pc:sldMk cId="1158801435" sldId="1528"/>
            <ac:graphicFrameMk id="5" creationId="{B44C1552-E2F8-72AE-364F-F3C510832374}"/>
          </ac:graphicFrameMkLst>
        </pc:graphicFrameChg>
        <pc:picChg chg="add mod">
          <ac:chgData name="nirajthakurxyz0933@outlook.com" userId="5de401e978417caa" providerId="Windows Live" clId="Web-{257D1048-BCA7-C49F-106F-6C38615A9839}" dt="2024-10-28T03:24:42.558" v="860" actId="14100"/>
          <ac:picMkLst>
            <pc:docMk/>
            <pc:sldMk cId="1158801435" sldId="1528"/>
            <ac:picMk id="2" creationId="{AC990612-4EA8-CF66-2915-F8E393CABCFC}"/>
          </ac:picMkLst>
        </pc:picChg>
        <pc:picChg chg="del">
          <ac:chgData name="nirajthakurxyz0933@outlook.com" userId="5de401e978417caa" providerId="Windows Live" clId="Web-{257D1048-BCA7-C49F-106F-6C38615A9839}" dt="2024-10-28T03:00:53.397" v="66"/>
          <ac:picMkLst>
            <pc:docMk/>
            <pc:sldMk cId="1158801435" sldId="1528"/>
            <ac:picMk id="3" creationId="{9580CD2F-5FF8-A477-9EE9-6D6DE9425D78}"/>
          </ac:picMkLst>
        </pc:picChg>
      </pc:sldChg>
      <pc:sldChg chg="addSp delSp modSp add replId">
        <pc:chgData name="nirajthakurxyz0933@outlook.com" userId="5de401e978417caa" providerId="Windows Live" clId="Web-{257D1048-BCA7-C49F-106F-6C38615A9839}" dt="2024-10-28T03:00:04.380" v="64" actId="1076"/>
        <pc:sldMkLst>
          <pc:docMk/>
          <pc:sldMk cId="3989989603" sldId="1529"/>
        </pc:sldMkLst>
        <pc:spChg chg="add mod">
          <ac:chgData name="nirajthakurxyz0933@outlook.com" userId="5de401e978417caa" providerId="Windows Live" clId="Web-{257D1048-BCA7-C49F-106F-6C38615A9839}" dt="2024-10-28T03:00:04.380" v="64" actId="1076"/>
          <ac:spMkLst>
            <pc:docMk/>
            <pc:sldMk cId="3989989603" sldId="1529"/>
            <ac:spMk id="2" creationId="{DB33F24F-CAFC-378B-0B76-D0407BCC7D3D}"/>
          </ac:spMkLst>
        </pc:spChg>
        <pc:spChg chg="del">
          <ac:chgData name="nirajthakurxyz0933@outlook.com" userId="5de401e978417caa" providerId="Windows Live" clId="Web-{257D1048-BCA7-C49F-106F-6C38615A9839}" dt="2024-10-28T02:58:02.126" v="45"/>
          <ac:spMkLst>
            <pc:docMk/>
            <pc:sldMk cId="3989989603" sldId="1529"/>
            <ac:spMk id="236" creationId="{440C34F8-DBD1-1263-B235-079C0ED4224B}"/>
          </ac:spMkLst>
        </pc:spChg>
      </pc:sldChg>
    </pc:docChg>
  </pc:docChgLst>
  <pc:docChgLst>
    <pc:chgData name="nirajthakurxyz0933@outlook.com" userId="5de401e978417caa" providerId="Windows Live" clId="Web-{5D301EE6-2C3D-6DF4-CA8C-3097EA85AC0D}"/>
    <pc:docChg chg="modSld">
      <pc:chgData name="nirajthakurxyz0933@outlook.com" userId="5de401e978417caa" providerId="Windows Live" clId="Web-{5D301EE6-2C3D-6DF4-CA8C-3097EA85AC0D}" dt="2024-10-28T07:24:46.337" v="28" actId="1076"/>
      <pc:docMkLst>
        <pc:docMk/>
      </pc:docMkLst>
      <pc:sldChg chg="modSp">
        <pc:chgData name="nirajthakurxyz0933@outlook.com" userId="5de401e978417caa" providerId="Windows Live" clId="Web-{5D301EE6-2C3D-6DF4-CA8C-3097EA85AC0D}" dt="2024-10-28T07:14:39.326" v="1" actId="1076"/>
        <pc:sldMkLst>
          <pc:docMk/>
          <pc:sldMk cId="4078205522" sldId="1433"/>
        </pc:sldMkLst>
        <pc:spChg chg="mod">
          <ac:chgData name="nirajthakurxyz0933@outlook.com" userId="5de401e978417caa" providerId="Windows Live" clId="Web-{5D301EE6-2C3D-6DF4-CA8C-3097EA85AC0D}" dt="2024-10-28T07:14:39.310" v="0" actId="1076"/>
          <ac:spMkLst>
            <pc:docMk/>
            <pc:sldMk cId="4078205522" sldId="1433"/>
            <ac:spMk id="3" creationId="{CEBF18A8-BC7C-C757-442E-B9E96370D906}"/>
          </ac:spMkLst>
        </pc:spChg>
        <pc:picChg chg="mod">
          <ac:chgData name="nirajthakurxyz0933@outlook.com" userId="5de401e978417caa" providerId="Windows Live" clId="Web-{5D301EE6-2C3D-6DF4-CA8C-3097EA85AC0D}" dt="2024-10-28T07:14:39.326" v="1" actId="1076"/>
          <ac:picMkLst>
            <pc:docMk/>
            <pc:sldMk cId="4078205522" sldId="1433"/>
            <ac:picMk id="7" creationId="{15D68669-317F-D58A-2010-0AD02E21C82B}"/>
          </ac:picMkLst>
        </pc:picChg>
      </pc:sldChg>
      <pc:sldChg chg="modSp">
        <pc:chgData name="nirajthakurxyz0933@outlook.com" userId="5de401e978417caa" providerId="Windows Live" clId="Web-{5D301EE6-2C3D-6DF4-CA8C-3097EA85AC0D}" dt="2024-10-28T07:15:58.703" v="5" actId="20577"/>
        <pc:sldMkLst>
          <pc:docMk/>
          <pc:sldMk cId="3226737333" sldId="1434"/>
        </pc:sldMkLst>
        <pc:spChg chg="mod">
          <ac:chgData name="nirajthakurxyz0933@outlook.com" userId="5de401e978417caa" providerId="Windows Live" clId="Web-{5D301EE6-2C3D-6DF4-CA8C-3097EA85AC0D}" dt="2024-10-28T07:15:58.703" v="5" actId="20577"/>
          <ac:spMkLst>
            <pc:docMk/>
            <pc:sldMk cId="3226737333" sldId="1434"/>
            <ac:spMk id="11" creationId="{3658A9A7-352A-221D-5878-697F600AA46D}"/>
          </ac:spMkLst>
        </pc:spChg>
      </pc:sldChg>
      <pc:sldChg chg="modSp">
        <pc:chgData name="nirajthakurxyz0933@outlook.com" userId="5de401e978417caa" providerId="Windows Live" clId="Web-{5D301EE6-2C3D-6DF4-CA8C-3097EA85AC0D}" dt="2024-10-28T07:18:38.161" v="15" actId="1076"/>
        <pc:sldMkLst>
          <pc:docMk/>
          <pc:sldMk cId="752536101" sldId="1439"/>
        </pc:sldMkLst>
        <pc:spChg chg="mod">
          <ac:chgData name="nirajthakurxyz0933@outlook.com" userId="5de401e978417caa" providerId="Windows Live" clId="Web-{5D301EE6-2C3D-6DF4-CA8C-3097EA85AC0D}" dt="2024-10-28T07:18:38.161" v="15" actId="1076"/>
          <ac:spMkLst>
            <pc:docMk/>
            <pc:sldMk cId="752536101" sldId="1439"/>
            <ac:spMk id="8" creationId="{9EDA6AE9-A31B-19DD-FC15-74CA313B61F5}"/>
          </ac:spMkLst>
        </pc:spChg>
      </pc:sldChg>
      <pc:sldChg chg="modSp">
        <pc:chgData name="nirajthakurxyz0933@outlook.com" userId="5de401e978417caa" providerId="Windows Live" clId="Web-{5D301EE6-2C3D-6DF4-CA8C-3097EA85AC0D}" dt="2024-10-28T07:19:31.851" v="20" actId="1076"/>
        <pc:sldMkLst>
          <pc:docMk/>
          <pc:sldMk cId="4051670186" sldId="1442"/>
        </pc:sldMkLst>
        <pc:spChg chg="mod">
          <ac:chgData name="nirajthakurxyz0933@outlook.com" userId="5de401e978417caa" providerId="Windows Live" clId="Web-{5D301EE6-2C3D-6DF4-CA8C-3097EA85AC0D}" dt="2024-10-28T07:19:31.851" v="20" actId="1076"/>
          <ac:spMkLst>
            <pc:docMk/>
            <pc:sldMk cId="4051670186" sldId="1442"/>
            <ac:spMk id="9" creationId="{8313D9E5-1F2A-9021-A196-5CADBC917C83}"/>
          </ac:spMkLst>
        </pc:spChg>
      </pc:sldChg>
      <pc:sldChg chg="modSp">
        <pc:chgData name="nirajthakurxyz0933@outlook.com" userId="5de401e978417caa" providerId="Windows Live" clId="Web-{5D301EE6-2C3D-6DF4-CA8C-3097EA85AC0D}" dt="2024-10-28T07:15:41.468" v="3" actId="20577"/>
        <pc:sldMkLst>
          <pc:docMk/>
          <pc:sldMk cId="2920317327" sldId="1505"/>
        </pc:sldMkLst>
        <pc:spChg chg="mod">
          <ac:chgData name="nirajthakurxyz0933@outlook.com" userId="5de401e978417caa" providerId="Windows Live" clId="Web-{5D301EE6-2C3D-6DF4-CA8C-3097EA85AC0D}" dt="2024-10-28T07:15:41.468" v="3" actId="20577"/>
          <ac:spMkLst>
            <pc:docMk/>
            <pc:sldMk cId="2920317327" sldId="1505"/>
            <ac:spMk id="6" creationId="{CCF79555-90EB-B1F4-417B-ED67FDD69730}"/>
          </ac:spMkLst>
        </pc:spChg>
      </pc:sldChg>
      <pc:sldChg chg="modSp">
        <pc:chgData name="nirajthakurxyz0933@outlook.com" userId="5de401e978417caa" providerId="Windows Live" clId="Web-{5D301EE6-2C3D-6DF4-CA8C-3097EA85AC0D}" dt="2024-10-28T07:16:31.736" v="6" actId="1076"/>
        <pc:sldMkLst>
          <pc:docMk/>
          <pc:sldMk cId="2885990787" sldId="1507"/>
        </pc:sldMkLst>
        <pc:spChg chg="mod">
          <ac:chgData name="nirajthakurxyz0933@outlook.com" userId="5de401e978417caa" providerId="Windows Live" clId="Web-{5D301EE6-2C3D-6DF4-CA8C-3097EA85AC0D}" dt="2024-10-28T07:16:31.736" v="6" actId="1076"/>
          <ac:spMkLst>
            <pc:docMk/>
            <pc:sldMk cId="2885990787" sldId="1507"/>
            <ac:spMk id="7" creationId="{6730185B-8F20-8C28-16C0-F3BBF8DB7475}"/>
          </ac:spMkLst>
        </pc:spChg>
      </pc:sldChg>
      <pc:sldChg chg="modSp">
        <pc:chgData name="nirajthakurxyz0933@outlook.com" userId="5de401e978417caa" providerId="Windows Live" clId="Web-{5D301EE6-2C3D-6DF4-CA8C-3097EA85AC0D}" dt="2024-10-28T07:18:57.537" v="17" actId="20577"/>
        <pc:sldMkLst>
          <pc:docMk/>
          <pc:sldMk cId="4284101264" sldId="1509"/>
        </pc:sldMkLst>
        <pc:spChg chg="mod">
          <ac:chgData name="nirajthakurxyz0933@outlook.com" userId="5de401e978417caa" providerId="Windows Live" clId="Web-{5D301EE6-2C3D-6DF4-CA8C-3097EA85AC0D}" dt="2024-10-28T07:18:57.537" v="17" actId="20577"/>
          <ac:spMkLst>
            <pc:docMk/>
            <pc:sldMk cId="4284101264" sldId="1509"/>
            <ac:spMk id="7" creationId="{515A86B4-1B43-5C40-4F18-2179EB77345C}"/>
          </ac:spMkLst>
        </pc:spChg>
      </pc:sldChg>
      <pc:sldChg chg="modSp">
        <pc:chgData name="nirajthakurxyz0933@outlook.com" userId="5de401e978417caa" providerId="Windows Live" clId="Web-{5D301EE6-2C3D-6DF4-CA8C-3097EA85AC0D}" dt="2024-10-28T07:20:15.930" v="26" actId="20577"/>
        <pc:sldMkLst>
          <pc:docMk/>
          <pc:sldMk cId="2991736716" sldId="1510"/>
        </pc:sldMkLst>
        <pc:spChg chg="mod">
          <ac:chgData name="nirajthakurxyz0933@outlook.com" userId="5de401e978417caa" providerId="Windows Live" clId="Web-{5D301EE6-2C3D-6DF4-CA8C-3097EA85AC0D}" dt="2024-10-28T07:20:15.930" v="26" actId="20577"/>
          <ac:spMkLst>
            <pc:docMk/>
            <pc:sldMk cId="2991736716" sldId="1510"/>
            <ac:spMk id="9" creationId="{C2378F7D-F0A8-6281-B625-DD19FA69D06C}"/>
          </ac:spMkLst>
        </pc:spChg>
      </pc:sldChg>
      <pc:sldChg chg="modSp">
        <pc:chgData name="nirajthakurxyz0933@outlook.com" userId="5de401e978417caa" providerId="Windows Live" clId="Web-{5D301EE6-2C3D-6DF4-CA8C-3097EA85AC0D}" dt="2024-10-28T07:20:03.883" v="23" actId="1076"/>
        <pc:sldMkLst>
          <pc:docMk/>
          <pc:sldMk cId="1170106824" sldId="1511"/>
        </pc:sldMkLst>
        <pc:spChg chg="mod">
          <ac:chgData name="nirajthakurxyz0933@outlook.com" userId="5de401e978417caa" providerId="Windows Live" clId="Web-{5D301EE6-2C3D-6DF4-CA8C-3097EA85AC0D}" dt="2024-10-28T07:20:03.883" v="23" actId="1076"/>
          <ac:spMkLst>
            <pc:docMk/>
            <pc:sldMk cId="1170106824" sldId="1511"/>
            <ac:spMk id="7" creationId="{F828DDCD-1E8B-15EC-33BF-79AB7A21F2D8}"/>
          </ac:spMkLst>
        </pc:spChg>
      </pc:sldChg>
      <pc:sldChg chg="modSp">
        <pc:chgData name="nirajthakurxyz0933@outlook.com" userId="5de401e978417caa" providerId="Windows Live" clId="Web-{5D301EE6-2C3D-6DF4-CA8C-3097EA85AC0D}" dt="2024-10-28T07:21:32.839" v="27" actId="1076"/>
        <pc:sldMkLst>
          <pc:docMk/>
          <pc:sldMk cId="2945833014" sldId="1515"/>
        </pc:sldMkLst>
        <pc:spChg chg="mod">
          <ac:chgData name="nirajthakurxyz0933@outlook.com" userId="5de401e978417caa" providerId="Windows Live" clId="Web-{5D301EE6-2C3D-6DF4-CA8C-3097EA85AC0D}" dt="2024-10-28T07:21:32.839" v="27" actId="1076"/>
          <ac:spMkLst>
            <pc:docMk/>
            <pc:sldMk cId="2945833014" sldId="1515"/>
            <ac:spMk id="4" creationId="{60BA3014-1DAA-7393-5F7D-2BEA9EBDF104}"/>
          </ac:spMkLst>
        </pc:spChg>
      </pc:sldChg>
      <pc:sldChg chg="modSp">
        <pc:chgData name="nirajthakurxyz0933@outlook.com" userId="5de401e978417caa" providerId="Windows Live" clId="Web-{5D301EE6-2C3D-6DF4-CA8C-3097EA85AC0D}" dt="2024-10-28T07:17:23.003" v="11" actId="1076"/>
        <pc:sldMkLst>
          <pc:docMk/>
          <pc:sldMk cId="1181977699" sldId="1517"/>
        </pc:sldMkLst>
        <pc:spChg chg="mod">
          <ac:chgData name="nirajthakurxyz0933@outlook.com" userId="5de401e978417caa" providerId="Windows Live" clId="Web-{5D301EE6-2C3D-6DF4-CA8C-3097EA85AC0D}" dt="2024-10-28T07:17:23.003" v="11" actId="1076"/>
          <ac:spMkLst>
            <pc:docMk/>
            <pc:sldMk cId="1181977699" sldId="1517"/>
            <ac:spMk id="7" creationId="{6730185B-8F20-8C28-16C0-F3BBF8DB7475}"/>
          </ac:spMkLst>
        </pc:spChg>
      </pc:sldChg>
      <pc:sldChg chg="modSp">
        <pc:chgData name="nirajthakurxyz0933@outlook.com" userId="5de401e978417caa" providerId="Windows Live" clId="Web-{5D301EE6-2C3D-6DF4-CA8C-3097EA85AC0D}" dt="2024-10-28T07:24:46.337" v="28" actId="1076"/>
        <pc:sldMkLst>
          <pc:docMk/>
          <pc:sldMk cId="1158801435" sldId="1528"/>
        </pc:sldMkLst>
        <pc:spChg chg="mod">
          <ac:chgData name="nirajthakurxyz0933@outlook.com" userId="5de401e978417caa" providerId="Windows Live" clId="Web-{5D301EE6-2C3D-6DF4-CA8C-3097EA85AC0D}" dt="2024-10-28T07:24:46.337" v="28" actId="1076"/>
          <ac:spMkLst>
            <pc:docMk/>
            <pc:sldMk cId="1158801435" sldId="1528"/>
            <ac:spMk id="4" creationId="{4FD57244-034E-7D46-49EE-E025EDC717CE}"/>
          </ac:spMkLst>
        </pc:spChg>
      </pc:sldChg>
    </pc:docChg>
  </pc:docChgLst>
  <pc:docChgLst>
    <pc:chgData name="nirajthakurxyz0933@outlook.com" userId="5de401e978417caa" providerId="Windows Live" clId="Web-{116A0C3D-5994-54E9-0AB8-187638CC4692}"/>
    <pc:docChg chg="modSld">
      <pc:chgData name="nirajthakurxyz0933@outlook.com" userId="5de401e978417caa" providerId="Windows Live" clId="Web-{116A0C3D-5994-54E9-0AB8-187638CC4692}" dt="2024-10-28T05:15:57.359" v="60" actId="14100"/>
      <pc:docMkLst>
        <pc:docMk/>
      </pc:docMkLst>
      <pc:sldChg chg="modSp">
        <pc:chgData name="nirajthakurxyz0933@outlook.com" userId="5de401e978417caa" providerId="Windows Live" clId="Web-{116A0C3D-5994-54E9-0AB8-187638CC4692}" dt="2024-10-28T05:15:57.359" v="60" actId="14100"/>
        <pc:sldMkLst>
          <pc:docMk/>
          <pc:sldMk cId="3417938141" sldId="1527"/>
        </pc:sldMkLst>
        <pc:spChg chg="mod">
          <ac:chgData name="nirajthakurxyz0933@outlook.com" userId="5de401e978417caa" providerId="Windows Live" clId="Web-{116A0C3D-5994-54E9-0AB8-187638CC4692}" dt="2024-10-28T05:15:57.359" v="60" actId="14100"/>
          <ac:spMkLst>
            <pc:docMk/>
            <pc:sldMk cId="3417938141" sldId="1527"/>
            <ac:spMk id="3" creationId="{C632E9C7-0AC6-A57E-C6BD-DFB430BB8C72}"/>
          </ac:spMkLst>
        </pc:spChg>
        <pc:graphicFrameChg chg="mod modGraphic">
          <ac:chgData name="nirajthakurxyz0933@outlook.com" userId="5de401e978417caa" providerId="Windows Live" clId="Web-{116A0C3D-5994-54E9-0AB8-187638CC4692}" dt="2024-10-28T05:15:08.701" v="51" actId="1076"/>
          <ac:graphicFrameMkLst>
            <pc:docMk/>
            <pc:sldMk cId="3417938141" sldId="1527"/>
            <ac:graphicFrameMk id="7" creationId="{09E0F278-49A3-0FBC-6175-2AFAC5F62E6C}"/>
          </ac:graphicFrameMkLst>
        </pc:graphicFrameChg>
        <pc:picChg chg="mod">
          <ac:chgData name="nirajthakurxyz0933@outlook.com" userId="5de401e978417caa" providerId="Windows Live" clId="Web-{116A0C3D-5994-54E9-0AB8-187638CC4692}" dt="2024-10-28T05:15:40.264" v="58" actId="1076"/>
          <ac:picMkLst>
            <pc:docMk/>
            <pc:sldMk cId="3417938141" sldId="1527"/>
            <ac:picMk id="6" creationId="{6281C263-0497-61F4-D0CE-EB2B98722755}"/>
          </ac:picMkLst>
        </pc:picChg>
      </pc:sldChg>
      <pc:sldChg chg="modSp">
        <pc:chgData name="nirajthakurxyz0933@outlook.com" userId="5de401e978417caa" providerId="Windows Live" clId="Web-{116A0C3D-5994-54E9-0AB8-187638CC4692}" dt="2024-10-28T05:12:35.072" v="49" actId="1076"/>
        <pc:sldMkLst>
          <pc:docMk/>
          <pc:sldMk cId="1158801435" sldId="1528"/>
        </pc:sldMkLst>
        <pc:spChg chg="mod">
          <ac:chgData name="nirajthakurxyz0933@outlook.com" userId="5de401e978417caa" providerId="Windows Live" clId="Web-{116A0C3D-5994-54E9-0AB8-187638CC4692}" dt="2024-10-28T05:12:35.072" v="49" actId="1076"/>
          <ac:spMkLst>
            <pc:docMk/>
            <pc:sldMk cId="1158801435" sldId="1528"/>
            <ac:spMk id="4" creationId="{4FD57244-034E-7D46-49EE-E025EDC717CE}"/>
          </ac:spMkLst>
        </pc:spChg>
        <pc:graphicFrameChg chg="mod modGraphic">
          <ac:chgData name="nirajthakurxyz0933@outlook.com" userId="5de401e978417caa" providerId="Windows Live" clId="Web-{116A0C3D-5994-54E9-0AB8-187638CC4692}" dt="2024-10-28T05:12:01.446" v="41" actId="1076"/>
          <ac:graphicFrameMkLst>
            <pc:docMk/>
            <pc:sldMk cId="1158801435" sldId="1528"/>
            <ac:graphicFrameMk id="5" creationId="{B44C1552-E2F8-72AE-364F-F3C510832374}"/>
          </ac:graphicFrameMkLst>
        </pc:graphicFrameChg>
        <pc:picChg chg="mod">
          <ac:chgData name="nirajthakurxyz0933@outlook.com" userId="5de401e978417caa" providerId="Windows Live" clId="Web-{116A0C3D-5994-54E9-0AB8-187638CC4692}" dt="2024-10-28T05:12:04.477" v="42" actId="1076"/>
          <ac:picMkLst>
            <pc:docMk/>
            <pc:sldMk cId="1158801435" sldId="1528"/>
            <ac:picMk id="2" creationId="{AC990612-4EA8-CF66-2915-F8E393CABCFC}"/>
          </ac:picMkLst>
        </pc:picChg>
      </pc:sldChg>
    </pc:docChg>
  </pc:docChgLst>
  <pc:docChgLst>
    <pc:chgData name="udit narayana" userId="a6382a2cc5a5dea1" providerId="Windows Live" clId="Web-{29286BBB-1A03-2146-938D-94F66F4A1EBE}"/>
    <pc:docChg chg="addSld delSld modSld">
      <pc:chgData name="udit narayana" userId="a6382a2cc5a5dea1" providerId="Windows Live" clId="Web-{29286BBB-1A03-2146-938D-94F66F4A1EBE}" dt="2024-10-27T09:53:30.990" v="50" actId="14100"/>
      <pc:docMkLst>
        <pc:docMk/>
      </pc:docMkLst>
      <pc:sldChg chg="modSp">
        <pc:chgData name="udit narayana" userId="a6382a2cc5a5dea1" providerId="Windows Live" clId="Web-{29286BBB-1A03-2146-938D-94F66F4A1EBE}" dt="2024-10-27T09:53:30.990" v="50" actId="14100"/>
        <pc:sldMkLst>
          <pc:docMk/>
          <pc:sldMk cId="293914571" sldId="1448"/>
        </pc:sldMkLst>
        <pc:spChg chg="mod">
          <ac:chgData name="udit narayana" userId="a6382a2cc5a5dea1" providerId="Windows Live" clId="Web-{29286BBB-1A03-2146-938D-94F66F4A1EBE}" dt="2024-10-27T09:53:30.990" v="50" actId="14100"/>
          <ac:spMkLst>
            <pc:docMk/>
            <pc:sldMk cId="293914571" sldId="1448"/>
            <ac:spMk id="9" creationId="{E0A07DAA-2F0B-9731-F46B-B4C925B81507}"/>
          </ac:spMkLst>
        </pc:spChg>
      </pc:sldChg>
      <pc:sldChg chg="modSp">
        <pc:chgData name="udit narayana" userId="a6382a2cc5a5dea1" providerId="Windows Live" clId="Web-{29286BBB-1A03-2146-938D-94F66F4A1EBE}" dt="2024-10-27T09:53:16.271" v="49" actId="1076"/>
        <pc:sldMkLst>
          <pc:docMk/>
          <pc:sldMk cId="2593082679" sldId="1454"/>
        </pc:sldMkLst>
        <pc:spChg chg="mod">
          <ac:chgData name="udit narayana" userId="a6382a2cc5a5dea1" providerId="Windows Live" clId="Web-{29286BBB-1A03-2146-938D-94F66F4A1EBE}" dt="2024-10-27T09:53:16.271" v="49" actId="1076"/>
          <ac:spMkLst>
            <pc:docMk/>
            <pc:sldMk cId="2593082679" sldId="1454"/>
            <ac:spMk id="9" creationId="{E888CD24-D89F-337F-5ABD-5A9BABC4A298}"/>
          </ac:spMkLst>
        </pc:spChg>
      </pc:sldChg>
      <pc:sldChg chg="del">
        <pc:chgData name="udit narayana" userId="a6382a2cc5a5dea1" providerId="Windows Live" clId="Web-{29286BBB-1A03-2146-938D-94F66F4A1EBE}" dt="2024-10-27T09:20:42.417" v="2"/>
        <pc:sldMkLst>
          <pc:docMk/>
          <pc:sldMk cId="620235190" sldId="1469"/>
        </pc:sldMkLst>
      </pc:sldChg>
      <pc:sldChg chg="del">
        <pc:chgData name="udit narayana" userId="a6382a2cc5a5dea1" providerId="Windows Live" clId="Web-{29286BBB-1A03-2146-938D-94F66F4A1EBE}" dt="2024-10-27T09:20:44.089" v="3"/>
        <pc:sldMkLst>
          <pc:docMk/>
          <pc:sldMk cId="1211291145" sldId="1470"/>
        </pc:sldMkLst>
      </pc:sldChg>
      <pc:sldChg chg="del">
        <pc:chgData name="udit narayana" userId="a6382a2cc5a5dea1" providerId="Windows Live" clId="Web-{29286BBB-1A03-2146-938D-94F66F4A1EBE}" dt="2024-10-27T09:20:45.699" v="4"/>
        <pc:sldMkLst>
          <pc:docMk/>
          <pc:sldMk cId="3540469650" sldId="1471"/>
        </pc:sldMkLst>
      </pc:sldChg>
      <pc:sldChg chg="del">
        <pc:chgData name="udit narayana" userId="a6382a2cc5a5dea1" providerId="Windows Live" clId="Web-{29286BBB-1A03-2146-938D-94F66F4A1EBE}" dt="2024-10-27T09:20:47.636" v="5"/>
        <pc:sldMkLst>
          <pc:docMk/>
          <pc:sldMk cId="2469994836" sldId="1472"/>
        </pc:sldMkLst>
      </pc:sldChg>
      <pc:sldChg chg="del">
        <pc:chgData name="udit narayana" userId="a6382a2cc5a5dea1" providerId="Windows Live" clId="Web-{29286BBB-1A03-2146-938D-94F66F4A1EBE}" dt="2024-10-27T09:20:49.667" v="6"/>
        <pc:sldMkLst>
          <pc:docMk/>
          <pc:sldMk cId="1174986224" sldId="1473"/>
        </pc:sldMkLst>
      </pc:sldChg>
      <pc:sldChg chg="del">
        <pc:chgData name="udit narayana" userId="a6382a2cc5a5dea1" providerId="Windows Live" clId="Web-{29286BBB-1A03-2146-938D-94F66F4A1EBE}" dt="2024-10-27T09:20:35.245" v="0"/>
        <pc:sldMkLst>
          <pc:docMk/>
          <pc:sldMk cId="2945867906" sldId="1474"/>
        </pc:sldMkLst>
      </pc:sldChg>
      <pc:sldChg chg="modSp">
        <pc:chgData name="udit narayana" userId="a6382a2cc5a5dea1" providerId="Windows Live" clId="Web-{29286BBB-1A03-2146-938D-94F66F4A1EBE}" dt="2024-10-27T09:22:27.248" v="8" actId="1076"/>
        <pc:sldMkLst>
          <pc:docMk/>
          <pc:sldMk cId="1181977699" sldId="1517"/>
        </pc:sldMkLst>
        <pc:picChg chg="mod">
          <ac:chgData name="udit narayana" userId="a6382a2cc5a5dea1" providerId="Windows Live" clId="Web-{29286BBB-1A03-2146-938D-94F66F4A1EBE}" dt="2024-10-27T09:22:27.248" v="8" actId="1076"/>
          <ac:picMkLst>
            <pc:docMk/>
            <pc:sldMk cId="1181977699" sldId="1517"/>
            <ac:picMk id="4" creationId="{85849A0F-562E-35A4-13CB-C92EBB0212F8}"/>
          </ac:picMkLst>
        </pc:picChg>
      </pc:sldChg>
      <pc:sldChg chg="addSp delSp modSp new">
        <pc:chgData name="udit narayana" userId="a6382a2cc5a5dea1" providerId="Windows Live" clId="Web-{29286BBB-1A03-2146-938D-94F66F4A1EBE}" dt="2024-10-27T09:28:39.602" v="47" actId="14100"/>
        <pc:sldMkLst>
          <pc:docMk/>
          <pc:sldMk cId="2108283974" sldId="1523"/>
        </pc:sldMkLst>
        <pc:spChg chg="mod">
          <ac:chgData name="udit narayana" userId="a6382a2cc5a5dea1" providerId="Windows Live" clId="Web-{29286BBB-1A03-2146-938D-94F66F4A1EBE}" dt="2024-10-27T09:28:20.304" v="45" actId="20577"/>
          <ac:spMkLst>
            <pc:docMk/>
            <pc:sldMk cId="2108283974" sldId="1523"/>
            <ac:spMk id="2" creationId="{9B7BDD33-7BD8-66AC-10B3-3645E625BC05}"/>
          </ac:spMkLst>
        </pc:spChg>
        <pc:spChg chg="mod">
          <ac:chgData name="udit narayana" userId="a6382a2cc5a5dea1" providerId="Windows Live" clId="Web-{29286BBB-1A03-2146-938D-94F66F4A1EBE}" dt="2024-10-27T09:26:01.488" v="22" actId="14100"/>
          <ac:spMkLst>
            <pc:docMk/>
            <pc:sldMk cId="2108283974" sldId="1523"/>
            <ac:spMk id="3" creationId="{3C4F19B1-8599-872A-88F7-5EC571F1B827}"/>
          </ac:spMkLst>
        </pc:spChg>
        <pc:spChg chg="add del">
          <ac:chgData name="udit narayana" userId="a6382a2cc5a5dea1" providerId="Windows Live" clId="Web-{29286BBB-1A03-2146-938D-94F66F4A1EBE}" dt="2024-10-27T09:26:09.848" v="24"/>
          <ac:spMkLst>
            <pc:docMk/>
            <pc:sldMk cId="2108283974" sldId="1523"/>
            <ac:spMk id="5" creationId="{CBFCDEF4-1FE9-FFE2-C2EF-A1C01144774E}"/>
          </ac:spMkLst>
        </pc:spChg>
        <pc:spChg chg="add mod">
          <ac:chgData name="udit narayana" userId="a6382a2cc5a5dea1" providerId="Windows Live" clId="Web-{29286BBB-1A03-2146-938D-94F66F4A1EBE}" dt="2024-10-27T09:28:34.524" v="46" actId="1076"/>
          <ac:spMkLst>
            <pc:docMk/>
            <pc:sldMk cId="2108283974" sldId="1523"/>
            <ac:spMk id="7" creationId="{DBEEA7DD-A230-CB4E-65EF-58728DF3E0DF}"/>
          </ac:spMkLst>
        </pc:spChg>
        <pc:picChg chg="add mod">
          <ac:chgData name="udit narayana" userId="a6382a2cc5a5dea1" providerId="Windows Live" clId="Web-{29286BBB-1A03-2146-938D-94F66F4A1EBE}" dt="2024-10-27T09:28:39.602" v="47" actId="14100"/>
          <ac:picMkLst>
            <pc:docMk/>
            <pc:sldMk cId="2108283974" sldId="1523"/>
            <ac:picMk id="4" creationId="{701B129D-273E-63BC-AEE9-B7854E3FA287}"/>
          </ac:picMkLst>
        </pc:picChg>
      </pc:sldChg>
      <pc:sldChg chg="del">
        <pc:chgData name="udit narayana" userId="a6382a2cc5a5dea1" providerId="Windows Live" clId="Web-{29286BBB-1A03-2146-938D-94F66F4A1EBE}" dt="2024-10-27T09:20:40.964" v="1"/>
        <pc:sldMkLst>
          <pc:docMk/>
          <pc:sldMk cId="3000880178" sldId="152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8568BE-BF9A-442B-8756-D9F5B5FD95E6}"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FBDF47D3-0C4D-4BFE-A3EE-AE4C27078DEC}">
      <dgm:prSet phldr="0"/>
      <dgm:spPr/>
      <dgm:t>
        <a:bodyPr/>
        <a:lstStyle/>
        <a:p>
          <a:pPr rtl="0"/>
          <a:r>
            <a:rPr lang="en-US">
              <a:solidFill>
                <a:schemeClr val="tx1"/>
              </a:solidFill>
              <a:latin typeface="Calibri"/>
              <a:ea typeface="Calibri"/>
              <a:cs typeface="Calibri"/>
            </a:rPr>
            <a:t>Objective of the Analysis</a:t>
          </a:r>
        </a:p>
      </dgm:t>
    </dgm:pt>
    <dgm:pt modelId="{C1FA3C23-E066-4B45-B2BF-1AFBF540A245}" type="parTrans" cxnId="{130EAE4B-C6BD-4837-9693-08C2B703FCF5}">
      <dgm:prSet/>
      <dgm:spPr/>
    </dgm:pt>
    <dgm:pt modelId="{45A94370-92CF-4B26-A9BA-A97CCA10ACB3}" type="sibTrans" cxnId="{130EAE4B-C6BD-4837-9693-08C2B703FCF5}">
      <dgm:prSet/>
      <dgm:spPr/>
    </dgm:pt>
    <dgm:pt modelId="{49A3D73A-29FC-47FA-A190-00D8017583BF}">
      <dgm:prSet phldr="0"/>
      <dgm:spPr/>
      <dgm:t>
        <a:bodyPr/>
        <a:lstStyle/>
        <a:p>
          <a:r>
            <a:rPr lang="en-US">
              <a:solidFill>
                <a:schemeClr val="tx1"/>
              </a:solidFill>
              <a:latin typeface="Calibri"/>
              <a:ea typeface="Calibri"/>
              <a:cs typeface="Calibri"/>
            </a:rPr>
            <a:t>Data Preprocessing and Feature Engineering</a:t>
          </a:r>
        </a:p>
      </dgm:t>
    </dgm:pt>
    <dgm:pt modelId="{FA4E6B87-DD2A-4F91-9FD7-5D3B6069373D}" type="parTrans" cxnId="{4CEC437D-8F2D-4FE6-9443-3D19E396E56F}">
      <dgm:prSet/>
      <dgm:spPr/>
    </dgm:pt>
    <dgm:pt modelId="{8686CBE0-A44D-4380-B87D-C5B0269DC7D8}" type="sibTrans" cxnId="{4CEC437D-8F2D-4FE6-9443-3D19E396E56F}">
      <dgm:prSet/>
      <dgm:spPr/>
    </dgm:pt>
    <dgm:pt modelId="{C37CF761-40EC-4C24-9BF6-29E50BCE5190}">
      <dgm:prSet phldr="0"/>
      <dgm:spPr/>
      <dgm:t>
        <a:bodyPr/>
        <a:lstStyle/>
        <a:p>
          <a:r>
            <a:rPr lang="en-US">
              <a:solidFill>
                <a:schemeClr val="tx1"/>
              </a:solidFill>
              <a:latin typeface="Calibri"/>
              <a:ea typeface="Calibri"/>
              <a:cs typeface="Calibri"/>
            </a:rPr>
            <a:t>Model Development</a:t>
          </a:r>
        </a:p>
      </dgm:t>
    </dgm:pt>
    <dgm:pt modelId="{BB653BC5-082F-400D-907C-37E9949F327C}" type="parTrans" cxnId="{624CA9AC-6222-4DC9-B64D-1581282825DE}">
      <dgm:prSet/>
      <dgm:spPr/>
    </dgm:pt>
    <dgm:pt modelId="{A97D6862-4298-48A0-9F7D-6A5F0CDB48BF}" type="sibTrans" cxnId="{624CA9AC-6222-4DC9-B64D-1581282825DE}">
      <dgm:prSet/>
      <dgm:spPr/>
    </dgm:pt>
    <dgm:pt modelId="{85A984B5-4C34-4A97-B300-DB5B669D9B86}">
      <dgm:prSet phldr="0"/>
      <dgm:spPr/>
      <dgm:t>
        <a:bodyPr/>
        <a:lstStyle/>
        <a:p>
          <a:r>
            <a:rPr lang="en-US">
              <a:solidFill>
                <a:schemeClr val="tx1"/>
              </a:solidFill>
              <a:latin typeface="Calibri"/>
              <a:ea typeface="Calibri"/>
              <a:cs typeface="Calibri"/>
            </a:rPr>
            <a:t>Model Evaluation and Performance</a:t>
          </a:r>
        </a:p>
      </dgm:t>
    </dgm:pt>
    <dgm:pt modelId="{672308CB-2D27-4CAA-A01C-35E96E96B3B9}" type="parTrans" cxnId="{25DC175B-EBB7-43B3-A7A6-EACC88BDF47B}">
      <dgm:prSet/>
      <dgm:spPr/>
    </dgm:pt>
    <dgm:pt modelId="{D374A4B5-31D4-4D85-BA24-EE17FD69403F}" type="sibTrans" cxnId="{25DC175B-EBB7-43B3-A7A6-EACC88BDF47B}">
      <dgm:prSet/>
      <dgm:spPr/>
    </dgm:pt>
    <dgm:pt modelId="{629DF09F-B3A6-4AF2-8681-7BC3A915D69B}">
      <dgm:prSet phldr="0"/>
      <dgm:spPr/>
      <dgm:t>
        <a:bodyPr/>
        <a:lstStyle/>
        <a:p>
          <a:r>
            <a:rPr lang="en-US">
              <a:solidFill>
                <a:schemeClr val="tx1"/>
              </a:solidFill>
              <a:latin typeface="Calibri"/>
              <a:ea typeface="Calibri"/>
              <a:cs typeface="Calibri"/>
            </a:rPr>
            <a:t>Insights and Conclusions</a:t>
          </a:r>
        </a:p>
      </dgm:t>
    </dgm:pt>
    <dgm:pt modelId="{2E40A389-1629-474A-AC2B-5ECADEB34887}" type="parTrans" cxnId="{33A3A281-1B86-4BF7-AE8B-9AF83FD7CA17}">
      <dgm:prSet/>
      <dgm:spPr/>
    </dgm:pt>
    <dgm:pt modelId="{43CFA163-85B8-4127-AD5F-330B0F6EBFC8}" type="sibTrans" cxnId="{33A3A281-1B86-4BF7-AE8B-9AF83FD7CA17}">
      <dgm:prSet/>
      <dgm:spPr/>
    </dgm:pt>
    <dgm:pt modelId="{AFCB42DE-AF45-4FE3-8913-6D9D49AE0B64}" type="pres">
      <dgm:prSet presAssocID="{538568BE-BF9A-442B-8756-D9F5B5FD95E6}" presName="Name0" presStyleCnt="0">
        <dgm:presLayoutVars>
          <dgm:dir/>
          <dgm:animLvl val="lvl"/>
          <dgm:resizeHandles val="exact"/>
        </dgm:presLayoutVars>
      </dgm:prSet>
      <dgm:spPr/>
    </dgm:pt>
    <dgm:pt modelId="{893C69EE-83B6-43D7-BF80-CEEE2257D99C}" type="pres">
      <dgm:prSet presAssocID="{629DF09F-B3A6-4AF2-8681-7BC3A915D69B}" presName="boxAndChildren" presStyleCnt="0"/>
      <dgm:spPr/>
    </dgm:pt>
    <dgm:pt modelId="{E2C21806-4353-4805-83D4-620F9411992C}" type="pres">
      <dgm:prSet presAssocID="{629DF09F-B3A6-4AF2-8681-7BC3A915D69B}" presName="parentTextBox" presStyleLbl="node1" presStyleIdx="0" presStyleCnt="5"/>
      <dgm:spPr/>
    </dgm:pt>
    <dgm:pt modelId="{2E07925C-0348-4490-B4ED-566B25E7AD41}" type="pres">
      <dgm:prSet presAssocID="{D374A4B5-31D4-4D85-BA24-EE17FD69403F}" presName="sp" presStyleCnt="0"/>
      <dgm:spPr/>
    </dgm:pt>
    <dgm:pt modelId="{3ED34D15-5D14-480C-A7D6-C7880FD44478}" type="pres">
      <dgm:prSet presAssocID="{85A984B5-4C34-4A97-B300-DB5B669D9B86}" presName="arrowAndChildren" presStyleCnt="0"/>
      <dgm:spPr/>
    </dgm:pt>
    <dgm:pt modelId="{12C5CC43-9374-410F-B949-8ADA11EA458F}" type="pres">
      <dgm:prSet presAssocID="{85A984B5-4C34-4A97-B300-DB5B669D9B86}" presName="parentTextArrow" presStyleLbl="node1" presStyleIdx="1" presStyleCnt="5"/>
      <dgm:spPr/>
    </dgm:pt>
    <dgm:pt modelId="{535D5771-949F-472F-AABB-CDF5A6773533}" type="pres">
      <dgm:prSet presAssocID="{A97D6862-4298-48A0-9F7D-6A5F0CDB48BF}" presName="sp" presStyleCnt="0"/>
      <dgm:spPr/>
    </dgm:pt>
    <dgm:pt modelId="{41B8AE10-8A5A-427A-BF12-CBAD07D32EC0}" type="pres">
      <dgm:prSet presAssocID="{C37CF761-40EC-4C24-9BF6-29E50BCE5190}" presName="arrowAndChildren" presStyleCnt="0"/>
      <dgm:spPr/>
    </dgm:pt>
    <dgm:pt modelId="{1B8C3EE5-F237-4FEF-915E-2A9877E13C8A}" type="pres">
      <dgm:prSet presAssocID="{C37CF761-40EC-4C24-9BF6-29E50BCE5190}" presName="parentTextArrow" presStyleLbl="node1" presStyleIdx="2" presStyleCnt="5"/>
      <dgm:spPr/>
    </dgm:pt>
    <dgm:pt modelId="{1D3B985E-201C-4068-8C90-CB2BFFBC27BC}" type="pres">
      <dgm:prSet presAssocID="{8686CBE0-A44D-4380-B87D-C5B0269DC7D8}" presName="sp" presStyleCnt="0"/>
      <dgm:spPr/>
    </dgm:pt>
    <dgm:pt modelId="{A2AA12E6-8BAE-4789-98C5-95F0321339E8}" type="pres">
      <dgm:prSet presAssocID="{49A3D73A-29FC-47FA-A190-00D8017583BF}" presName="arrowAndChildren" presStyleCnt="0"/>
      <dgm:spPr/>
    </dgm:pt>
    <dgm:pt modelId="{7C936CE4-522A-4610-B776-4A5DBE1048C2}" type="pres">
      <dgm:prSet presAssocID="{49A3D73A-29FC-47FA-A190-00D8017583BF}" presName="parentTextArrow" presStyleLbl="node1" presStyleIdx="3" presStyleCnt="5"/>
      <dgm:spPr/>
    </dgm:pt>
    <dgm:pt modelId="{D48C29A5-87A4-4E89-9862-2E62D834BAA8}" type="pres">
      <dgm:prSet presAssocID="{45A94370-92CF-4B26-A9BA-A97CCA10ACB3}" presName="sp" presStyleCnt="0"/>
      <dgm:spPr/>
    </dgm:pt>
    <dgm:pt modelId="{0A62205E-EE3A-4773-8CED-49DF6BB287C6}" type="pres">
      <dgm:prSet presAssocID="{FBDF47D3-0C4D-4BFE-A3EE-AE4C27078DEC}" presName="arrowAndChildren" presStyleCnt="0"/>
      <dgm:spPr/>
    </dgm:pt>
    <dgm:pt modelId="{92C77EAA-320D-4B98-AF5C-3618F4EE695A}" type="pres">
      <dgm:prSet presAssocID="{FBDF47D3-0C4D-4BFE-A3EE-AE4C27078DEC}" presName="parentTextArrow" presStyleLbl="node1" presStyleIdx="4" presStyleCnt="5"/>
      <dgm:spPr/>
    </dgm:pt>
  </dgm:ptLst>
  <dgm:cxnLst>
    <dgm:cxn modelId="{4B3BA030-10FA-426D-8CFC-D467D1BC3A27}" type="presOf" srcId="{538568BE-BF9A-442B-8756-D9F5B5FD95E6}" destId="{AFCB42DE-AF45-4FE3-8913-6D9D49AE0B64}" srcOrd="0" destOrd="0" presId="urn:microsoft.com/office/officeart/2005/8/layout/process4"/>
    <dgm:cxn modelId="{25DC175B-EBB7-43B3-A7A6-EACC88BDF47B}" srcId="{538568BE-BF9A-442B-8756-D9F5B5FD95E6}" destId="{85A984B5-4C34-4A97-B300-DB5B669D9B86}" srcOrd="3" destOrd="0" parTransId="{672308CB-2D27-4CAA-A01C-35E96E96B3B9}" sibTransId="{D374A4B5-31D4-4D85-BA24-EE17FD69403F}"/>
    <dgm:cxn modelId="{130EAE4B-C6BD-4837-9693-08C2B703FCF5}" srcId="{538568BE-BF9A-442B-8756-D9F5B5FD95E6}" destId="{FBDF47D3-0C4D-4BFE-A3EE-AE4C27078DEC}" srcOrd="0" destOrd="0" parTransId="{C1FA3C23-E066-4B45-B2BF-1AFBF540A245}" sibTransId="{45A94370-92CF-4B26-A9BA-A97CCA10ACB3}"/>
    <dgm:cxn modelId="{9C34CB76-7662-4B3F-B7FA-211F5D9167D3}" type="presOf" srcId="{C37CF761-40EC-4C24-9BF6-29E50BCE5190}" destId="{1B8C3EE5-F237-4FEF-915E-2A9877E13C8A}" srcOrd="0" destOrd="0" presId="urn:microsoft.com/office/officeart/2005/8/layout/process4"/>
    <dgm:cxn modelId="{4CEC437D-8F2D-4FE6-9443-3D19E396E56F}" srcId="{538568BE-BF9A-442B-8756-D9F5B5FD95E6}" destId="{49A3D73A-29FC-47FA-A190-00D8017583BF}" srcOrd="1" destOrd="0" parTransId="{FA4E6B87-DD2A-4F91-9FD7-5D3B6069373D}" sibTransId="{8686CBE0-A44D-4380-B87D-C5B0269DC7D8}"/>
    <dgm:cxn modelId="{33A3A281-1B86-4BF7-AE8B-9AF83FD7CA17}" srcId="{538568BE-BF9A-442B-8756-D9F5B5FD95E6}" destId="{629DF09F-B3A6-4AF2-8681-7BC3A915D69B}" srcOrd="4" destOrd="0" parTransId="{2E40A389-1629-474A-AC2B-5ECADEB34887}" sibTransId="{43CFA163-85B8-4127-AD5F-330B0F6EBFC8}"/>
    <dgm:cxn modelId="{DBAD5198-4BAA-4DD8-99D5-BABB4BF450EE}" type="presOf" srcId="{49A3D73A-29FC-47FA-A190-00D8017583BF}" destId="{7C936CE4-522A-4610-B776-4A5DBE1048C2}" srcOrd="0" destOrd="0" presId="urn:microsoft.com/office/officeart/2005/8/layout/process4"/>
    <dgm:cxn modelId="{624CA9AC-6222-4DC9-B64D-1581282825DE}" srcId="{538568BE-BF9A-442B-8756-D9F5B5FD95E6}" destId="{C37CF761-40EC-4C24-9BF6-29E50BCE5190}" srcOrd="2" destOrd="0" parTransId="{BB653BC5-082F-400D-907C-37E9949F327C}" sibTransId="{A97D6862-4298-48A0-9F7D-6A5F0CDB48BF}"/>
    <dgm:cxn modelId="{4A076ABB-979B-4A0D-9A34-17BA781A1288}" type="presOf" srcId="{FBDF47D3-0C4D-4BFE-A3EE-AE4C27078DEC}" destId="{92C77EAA-320D-4B98-AF5C-3618F4EE695A}" srcOrd="0" destOrd="0" presId="urn:microsoft.com/office/officeart/2005/8/layout/process4"/>
    <dgm:cxn modelId="{221630DC-9B48-4BB2-B06D-F25F0D03A1F9}" type="presOf" srcId="{629DF09F-B3A6-4AF2-8681-7BC3A915D69B}" destId="{E2C21806-4353-4805-83D4-620F9411992C}" srcOrd="0" destOrd="0" presId="urn:microsoft.com/office/officeart/2005/8/layout/process4"/>
    <dgm:cxn modelId="{3C5827EE-4AFE-4B01-BB49-C428C8B0DD87}" type="presOf" srcId="{85A984B5-4C34-4A97-B300-DB5B669D9B86}" destId="{12C5CC43-9374-410F-B949-8ADA11EA458F}" srcOrd="0" destOrd="0" presId="urn:microsoft.com/office/officeart/2005/8/layout/process4"/>
    <dgm:cxn modelId="{564AA86D-F934-4C16-A056-21D62D1DA731}" type="presParOf" srcId="{AFCB42DE-AF45-4FE3-8913-6D9D49AE0B64}" destId="{893C69EE-83B6-43D7-BF80-CEEE2257D99C}" srcOrd="0" destOrd="0" presId="urn:microsoft.com/office/officeart/2005/8/layout/process4"/>
    <dgm:cxn modelId="{2BE5FDA8-73EB-4CE6-850C-43B4E4D8571E}" type="presParOf" srcId="{893C69EE-83B6-43D7-BF80-CEEE2257D99C}" destId="{E2C21806-4353-4805-83D4-620F9411992C}" srcOrd="0" destOrd="0" presId="urn:microsoft.com/office/officeart/2005/8/layout/process4"/>
    <dgm:cxn modelId="{F27E1545-F40B-46B3-B712-C4FDFB1C9D43}" type="presParOf" srcId="{AFCB42DE-AF45-4FE3-8913-6D9D49AE0B64}" destId="{2E07925C-0348-4490-B4ED-566B25E7AD41}" srcOrd="1" destOrd="0" presId="urn:microsoft.com/office/officeart/2005/8/layout/process4"/>
    <dgm:cxn modelId="{D254764A-EDBD-4AF8-B34B-0B13F2148B27}" type="presParOf" srcId="{AFCB42DE-AF45-4FE3-8913-6D9D49AE0B64}" destId="{3ED34D15-5D14-480C-A7D6-C7880FD44478}" srcOrd="2" destOrd="0" presId="urn:microsoft.com/office/officeart/2005/8/layout/process4"/>
    <dgm:cxn modelId="{E3BA9858-0B3A-424C-BF37-E3D5F8D0C7AE}" type="presParOf" srcId="{3ED34D15-5D14-480C-A7D6-C7880FD44478}" destId="{12C5CC43-9374-410F-B949-8ADA11EA458F}" srcOrd="0" destOrd="0" presId="urn:microsoft.com/office/officeart/2005/8/layout/process4"/>
    <dgm:cxn modelId="{09E3CADC-BB97-4195-BF2A-F5D796EBFDFF}" type="presParOf" srcId="{AFCB42DE-AF45-4FE3-8913-6D9D49AE0B64}" destId="{535D5771-949F-472F-AABB-CDF5A6773533}" srcOrd="3" destOrd="0" presId="urn:microsoft.com/office/officeart/2005/8/layout/process4"/>
    <dgm:cxn modelId="{74247DF7-5383-47BD-B45F-A00129955A31}" type="presParOf" srcId="{AFCB42DE-AF45-4FE3-8913-6D9D49AE0B64}" destId="{41B8AE10-8A5A-427A-BF12-CBAD07D32EC0}" srcOrd="4" destOrd="0" presId="urn:microsoft.com/office/officeart/2005/8/layout/process4"/>
    <dgm:cxn modelId="{B0D883C3-0512-4005-9849-1BC5BB92107A}" type="presParOf" srcId="{41B8AE10-8A5A-427A-BF12-CBAD07D32EC0}" destId="{1B8C3EE5-F237-4FEF-915E-2A9877E13C8A}" srcOrd="0" destOrd="0" presId="urn:microsoft.com/office/officeart/2005/8/layout/process4"/>
    <dgm:cxn modelId="{5D176828-8D30-4916-B102-111EB6AD6E59}" type="presParOf" srcId="{AFCB42DE-AF45-4FE3-8913-6D9D49AE0B64}" destId="{1D3B985E-201C-4068-8C90-CB2BFFBC27BC}" srcOrd="5" destOrd="0" presId="urn:microsoft.com/office/officeart/2005/8/layout/process4"/>
    <dgm:cxn modelId="{91A6D851-494E-4335-9B20-9C29D6E115DE}" type="presParOf" srcId="{AFCB42DE-AF45-4FE3-8913-6D9D49AE0B64}" destId="{A2AA12E6-8BAE-4789-98C5-95F0321339E8}" srcOrd="6" destOrd="0" presId="urn:microsoft.com/office/officeart/2005/8/layout/process4"/>
    <dgm:cxn modelId="{305AAD3E-8CA7-4DFB-9D26-C761916BDD91}" type="presParOf" srcId="{A2AA12E6-8BAE-4789-98C5-95F0321339E8}" destId="{7C936CE4-522A-4610-B776-4A5DBE1048C2}" srcOrd="0" destOrd="0" presId="urn:microsoft.com/office/officeart/2005/8/layout/process4"/>
    <dgm:cxn modelId="{19ACA317-3E0B-4E1E-A27B-E11F516BA1E2}" type="presParOf" srcId="{AFCB42DE-AF45-4FE3-8913-6D9D49AE0B64}" destId="{D48C29A5-87A4-4E89-9862-2E62D834BAA8}" srcOrd="7" destOrd="0" presId="urn:microsoft.com/office/officeart/2005/8/layout/process4"/>
    <dgm:cxn modelId="{3FD5EBBB-B9EA-4290-8612-0AC26AF3514D}" type="presParOf" srcId="{AFCB42DE-AF45-4FE3-8913-6D9D49AE0B64}" destId="{0A62205E-EE3A-4773-8CED-49DF6BB287C6}" srcOrd="8" destOrd="0" presId="urn:microsoft.com/office/officeart/2005/8/layout/process4"/>
    <dgm:cxn modelId="{03764439-7BBD-4E6B-A2E3-F5C4BE6B8D30}" type="presParOf" srcId="{0A62205E-EE3A-4773-8CED-49DF6BB287C6}" destId="{92C77EAA-320D-4B98-AF5C-3618F4EE695A}"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090AFBC-2710-40B1-B770-97E555215D5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85D65C63-BD26-4709-93A0-E5D9B0F4F6C1}">
      <dgm:prSet phldr="0"/>
      <dgm:spPr/>
      <dgm:t>
        <a:bodyPr/>
        <a:lstStyle/>
        <a:p>
          <a:pPr algn="l" rtl="0"/>
          <a:r>
            <a:rPr lang="en-US" b="1">
              <a:solidFill>
                <a:schemeClr val="tx1"/>
              </a:solidFill>
            </a:rPr>
            <a:t>CODE_GENDER (0.207):</a:t>
          </a:r>
          <a:endParaRPr lang="en-US" b="1">
            <a:solidFill>
              <a:schemeClr val="tx1"/>
            </a:solidFill>
            <a:latin typeface="Arial"/>
          </a:endParaRPr>
        </a:p>
      </dgm:t>
    </dgm:pt>
    <dgm:pt modelId="{5ECB89EC-F58A-4C9D-8C48-CDDC4153C6BA}" type="parTrans" cxnId="{66A7FB28-C22F-4222-AC5C-1186D32C5FD3}">
      <dgm:prSet/>
      <dgm:spPr/>
    </dgm:pt>
    <dgm:pt modelId="{E7453DE3-E486-4E4A-8298-16B3885FA413}" type="sibTrans" cxnId="{66A7FB28-C22F-4222-AC5C-1186D32C5FD3}">
      <dgm:prSet/>
      <dgm:spPr/>
    </dgm:pt>
    <dgm:pt modelId="{C76AC6FB-BB07-4079-9DF5-568DE84C0009}">
      <dgm:prSet phldr="0"/>
      <dgm:spPr/>
      <dgm:t>
        <a:bodyPr/>
        <a:lstStyle/>
        <a:p>
          <a:pPr algn="l" rtl="0"/>
          <a:r>
            <a:rPr lang="en-US" b="1">
              <a:solidFill>
                <a:schemeClr val="tx1"/>
              </a:solidFill>
            </a:rPr>
            <a:t>AMT_ANNUITY (0.073</a:t>
          </a:r>
          <a:r>
            <a:rPr lang="en-US">
              <a:solidFill>
                <a:schemeClr val="tx1"/>
              </a:solidFill>
            </a:rPr>
            <a:t>):</a:t>
          </a:r>
          <a:endParaRPr lang="en-US">
            <a:solidFill>
              <a:schemeClr val="tx1"/>
            </a:solidFill>
            <a:latin typeface="Arial"/>
          </a:endParaRPr>
        </a:p>
      </dgm:t>
    </dgm:pt>
    <dgm:pt modelId="{827F8483-FF66-4A02-AC25-6DF669C2382D}" type="parTrans" cxnId="{66475C89-13F7-4238-962A-0C560082F8B9}">
      <dgm:prSet/>
      <dgm:spPr/>
    </dgm:pt>
    <dgm:pt modelId="{A17B2471-C1C7-44C5-8858-3AAF01284FA6}" type="sibTrans" cxnId="{66475C89-13F7-4238-962A-0C560082F8B9}">
      <dgm:prSet/>
      <dgm:spPr/>
    </dgm:pt>
    <dgm:pt modelId="{BA08CF44-2861-414A-9E23-AC4021593F6D}">
      <dgm:prSet phldr="0"/>
      <dgm:spPr/>
      <dgm:t>
        <a:bodyPr/>
        <a:lstStyle/>
        <a:p>
          <a:pPr algn="l" rtl="0"/>
          <a:r>
            <a:rPr lang="en-US" b="1">
              <a:solidFill>
                <a:schemeClr val="tx1"/>
              </a:solidFill>
            </a:rPr>
            <a:t>REGION_RATING_CLIENT (0.066</a:t>
          </a:r>
          <a:r>
            <a:rPr lang="en-US">
              <a:solidFill>
                <a:schemeClr val="tx1"/>
              </a:solidFill>
            </a:rPr>
            <a:t>):</a:t>
          </a:r>
          <a:endParaRPr lang="en-US">
            <a:solidFill>
              <a:schemeClr val="tx1"/>
            </a:solidFill>
            <a:latin typeface="Arial"/>
          </a:endParaRPr>
        </a:p>
      </dgm:t>
    </dgm:pt>
    <dgm:pt modelId="{209AB3C6-1B27-4104-A8F3-954894CEE914}" type="parTrans" cxnId="{E35F6539-7941-4B9A-A43D-3F5376C839D1}">
      <dgm:prSet/>
      <dgm:spPr/>
    </dgm:pt>
    <dgm:pt modelId="{B8E70277-8F5A-4C8F-949E-0A02815B56F3}" type="sibTrans" cxnId="{E35F6539-7941-4B9A-A43D-3F5376C839D1}">
      <dgm:prSet/>
      <dgm:spPr/>
    </dgm:pt>
    <dgm:pt modelId="{958E6AA3-ED10-41CC-82A9-75069A25B560}">
      <dgm:prSet phldr="0"/>
      <dgm:spPr/>
      <dgm:t>
        <a:bodyPr/>
        <a:lstStyle/>
        <a:p>
          <a:pPr algn="l" rtl="0"/>
          <a:r>
            <a:rPr lang="en-US" b="1">
              <a:solidFill>
                <a:schemeClr val="tx1"/>
              </a:solidFill>
            </a:rPr>
            <a:t>FLAG_DOCUMENT_3 (0.054</a:t>
          </a:r>
          <a:r>
            <a:rPr lang="en-US">
              <a:solidFill>
                <a:schemeClr val="tx1"/>
              </a:solidFill>
            </a:rPr>
            <a:t>):</a:t>
          </a:r>
          <a:endParaRPr lang="en-US">
            <a:solidFill>
              <a:schemeClr val="tx1"/>
            </a:solidFill>
            <a:latin typeface="Arial"/>
          </a:endParaRPr>
        </a:p>
      </dgm:t>
    </dgm:pt>
    <dgm:pt modelId="{E4D22504-23AE-46E7-A93B-61B186A3D8D3}" type="parTrans" cxnId="{1D8EF92A-5A24-4182-8766-54CABD32997F}">
      <dgm:prSet/>
      <dgm:spPr/>
    </dgm:pt>
    <dgm:pt modelId="{1DFC5D08-EFAA-43BF-9624-2DFBD1E0EC26}" type="sibTrans" cxnId="{1D8EF92A-5A24-4182-8766-54CABD32997F}">
      <dgm:prSet/>
      <dgm:spPr/>
    </dgm:pt>
    <dgm:pt modelId="{CE2B0A7B-94C6-454C-ABB5-C36B6CA40032}">
      <dgm:prSet phldr="0"/>
      <dgm:spPr/>
      <dgm:t>
        <a:bodyPr/>
        <a:lstStyle/>
        <a:p>
          <a:pPr algn="l" rtl="0"/>
          <a:r>
            <a:rPr lang="en-US" b="1">
              <a:solidFill>
                <a:schemeClr val="tx1"/>
              </a:solidFill>
            </a:rPr>
            <a:t>NAME_INCOME_TYPE (0.034</a:t>
          </a:r>
          <a:r>
            <a:rPr lang="en-US">
              <a:solidFill>
                <a:schemeClr val="tx1"/>
              </a:solidFill>
            </a:rPr>
            <a:t>):</a:t>
          </a:r>
          <a:endParaRPr lang="en-US">
            <a:solidFill>
              <a:schemeClr val="tx1"/>
            </a:solidFill>
            <a:latin typeface="Arial"/>
          </a:endParaRPr>
        </a:p>
      </dgm:t>
    </dgm:pt>
    <dgm:pt modelId="{DB51E823-E0ED-4506-B4E3-8C53E38A1BD7}" type="parTrans" cxnId="{261F27A1-768A-477F-9C4E-75EA37DEC249}">
      <dgm:prSet/>
      <dgm:spPr/>
    </dgm:pt>
    <dgm:pt modelId="{D7105158-B88D-4FC2-84B9-252130EF3BBC}" type="sibTrans" cxnId="{261F27A1-768A-477F-9C4E-75EA37DEC249}">
      <dgm:prSet/>
      <dgm:spPr/>
    </dgm:pt>
    <dgm:pt modelId="{5B4AF35C-771B-4809-B707-A69DC7FAE9E6}">
      <dgm:prSet phldr="0"/>
      <dgm:spPr/>
      <dgm:t>
        <a:bodyPr/>
        <a:lstStyle/>
        <a:p>
          <a:pPr algn="l" rtl="0"/>
          <a:r>
            <a:rPr lang="en-US" b="1">
              <a:solidFill>
                <a:schemeClr val="tx1"/>
              </a:solidFill>
            </a:rPr>
            <a:t>ORGANIZATION_TYPE (0.031</a:t>
          </a:r>
          <a:r>
            <a:rPr lang="en-US">
              <a:solidFill>
                <a:schemeClr val="tx1"/>
              </a:solidFill>
            </a:rPr>
            <a:t>):</a:t>
          </a:r>
          <a:endParaRPr lang="en-US">
            <a:solidFill>
              <a:schemeClr val="tx1"/>
            </a:solidFill>
            <a:latin typeface="Arial"/>
          </a:endParaRPr>
        </a:p>
      </dgm:t>
    </dgm:pt>
    <dgm:pt modelId="{D249CD32-FE84-4782-BFF7-145707A20A34}" type="parTrans" cxnId="{FAE468C0-9616-4D23-AEFE-A62B41A2779C}">
      <dgm:prSet/>
      <dgm:spPr/>
    </dgm:pt>
    <dgm:pt modelId="{91E4C1E2-F774-4BDD-8057-FEBDBFE92899}" type="sibTrans" cxnId="{FAE468C0-9616-4D23-AEFE-A62B41A2779C}">
      <dgm:prSet/>
      <dgm:spPr/>
    </dgm:pt>
    <dgm:pt modelId="{8365B92B-D847-4747-8619-A9F27C627CB7}">
      <dgm:prSet phldr="0"/>
      <dgm:spPr/>
      <dgm:t>
        <a:bodyPr/>
        <a:lstStyle/>
        <a:p>
          <a:pPr algn="l" rtl="0"/>
          <a:r>
            <a:rPr lang="en-US" b="1">
              <a:solidFill>
                <a:schemeClr val="tx1"/>
              </a:solidFill>
            </a:rPr>
            <a:t>AMT_REQ_CREDIT_BUREAU_YEAR (0.028</a:t>
          </a:r>
          <a:r>
            <a:rPr lang="en-US">
              <a:solidFill>
                <a:schemeClr val="tx1"/>
              </a:solidFill>
            </a:rPr>
            <a:t>):</a:t>
          </a:r>
          <a:endParaRPr lang="en-US">
            <a:solidFill>
              <a:schemeClr val="tx1"/>
            </a:solidFill>
            <a:latin typeface="Arial"/>
          </a:endParaRPr>
        </a:p>
      </dgm:t>
    </dgm:pt>
    <dgm:pt modelId="{47357D94-6B05-4A0B-8A74-F5009F786F98}" type="parTrans" cxnId="{1804431E-F466-4F3E-82B2-FE2DD79E4A90}">
      <dgm:prSet/>
      <dgm:spPr/>
    </dgm:pt>
    <dgm:pt modelId="{906EC333-09D8-4230-97B6-C7DA154148D7}" type="sibTrans" cxnId="{1804431E-F466-4F3E-82B2-FE2DD79E4A90}">
      <dgm:prSet/>
      <dgm:spPr/>
    </dgm:pt>
    <dgm:pt modelId="{5FE6FEA9-2E7E-4F05-BA58-AEDE32BAE891}">
      <dgm:prSet phldr="0"/>
      <dgm:spPr/>
      <dgm:t>
        <a:bodyPr/>
        <a:lstStyle/>
        <a:p>
          <a:pPr algn="l" rtl="0"/>
          <a:r>
            <a:rPr lang="en-US" b="1">
              <a:solidFill>
                <a:schemeClr val="tx1"/>
              </a:solidFill>
            </a:rPr>
            <a:t>NAME_FAMILY_STATUS (0.026</a:t>
          </a:r>
          <a:r>
            <a:rPr lang="en-US">
              <a:solidFill>
                <a:schemeClr val="tx1"/>
              </a:solidFill>
            </a:rPr>
            <a:t>): </a:t>
          </a:r>
          <a:endParaRPr lang="en-US">
            <a:solidFill>
              <a:schemeClr val="tx1"/>
            </a:solidFill>
            <a:latin typeface="Arial"/>
          </a:endParaRPr>
        </a:p>
      </dgm:t>
    </dgm:pt>
    <dgm:pt modelId="{C4919FBA-8ED7-4E96-9734-E3BBB8275131}" type="parTrans" cxnId="{B713053D-F89A-4840-ACF2-845A987685EC}">
      <dgm:prSet/>
      <dgm:spPr/>
    </dgm:pt>
    <dgm:pt modelId="{53B53CE5-255E-44C1-9FB7-30D38EB2FE02}" type="sibTrans" cxnId="{B713053D-F89A-4840-ACF2-845A987685EC}">
      <dgm:prSet/>
      <dgm:spPr/>
    </dgm:pt>
    <dgm:pt modelId="{72416A51-AFCC-481B-B52D-2A0D27F7F835}">
      <dgm:prSet phldr="0"/>
      <dgm:spPr/>
      <dgm:t>
        <a:bodyPr/>
        <a:lstStyle/>
        <a:p>
          <a:pPr algn="l" rtl="0"/>
          <a:r>
            <a:rPr lang="en-US" b="1">
              <a:solidFill>
                <a:schemeClr val="tx1"/>
              </a:solidFill>
            </a:rPr>
            <a:t>NAME_HOUSING_TYPE (0.026</a:t>
          </a:r>
          <a:r>
            <a:rPr lang="en-US">
              <a:solidFill>
                <a:schemeClr val="tx1"/>
              </a:solidFill>
            </a:rPr>
            <a:t>): </a:t>
          </a:r>
          <a:endParaRPr lang="en-US">
            <a:solidFill>
              <a:schemeClr val="tx1"/>
            </a:solidFill>
            <a:latin typeface="Arial"/>
          </a:endParaRPr>
        </a:p>
      </dgm:t>
    </dgm:pt>
    <dgm:pt modelId="{BDBFAECD-99A9-4C97-90D4-2FAFD481DB4F}" type="parTrans" cxnId="{32EAEF17-87DE-4BB3-93A2-8654D888A9CF}">
      <dgm:prSet/>
      <dgm:spPr/>
    </dgm:pt>
    <dgm:pt modelId="{71A9E554-F0BF-4486-BCF0-E242FABAFB15}" type="sibTrans" cxnId="{32EAEF17-87DE-4BB3-93A2-8654D888A9CF}">
      <dgm:prSet/>
      <dgm:spPr/>
    </dgm:pt>
    <dgm:pt modelId="{39513A05-0DFD-4996-B025-0261AB32CB9D}">
      <dgm:prSet phldr="0"/>
      <dgm:spPr/>
      <dgm:t>
        <a:bodyPr/>
        <a:lstStyle/>
        <a:p>
          <a:pPr algn="l" rtl="0"/>
          <a:r>
            <a:rPr lang="en-US">
              <a:solidFill>
                <a:schemeClr val="tx1"/>
              </a:solidFill>
              <a:latin typeface="Arial"/>
            </a:rPr>
            <a:t> </a:t>
          </a:r>
          <a:r>
            <a:rPr lang="en-US">
              <a:solidFill>
                <a:schemeClr val="tx1"/>
              </a:solidFill>
            </a:rPr>
            <a:t>Specific gender codes increase the likelihood of default </a:t>
          </a:r>
          <a:endParaRPr lang="en-US" b="0">
            <a:latin typeface="Arial"/>
          </a:endParaRPr>
        </a:p>
      </dgm:t>
    </dgm:pt>
    <dgm:pt modelId="{56A23595-16E7-4800-8D05-DD63F35FAACB}" type="parTrans" cxnId="{F048A108-E16D-4326-8D6B-F16576236CE3}">
      <dgm:prSet/>
      <dgm:spPr/>
    </dgm:pt>
    <dgm:pt modelId="{68D7E73A-4323-4169-92AF-4A649928CA57}" type="sibTrans" cxnId="{F048A108-E16D-4326-8D6B-F16576236CE3}">
      <dgm:prSet/>
      <dgm:spPr/>
    </dgm:pt>
    <dgm:pt modelId="{FB0D6689-CC24-4844-915D-7F5BA0DE1C2D}">
      <dgm:prSet phldr="0"/>
      <dgm:spPr/>
      <dgm:t>
        <a:bodyPr/>
        <a:lstStyle/>
        <a:p>
          <a:pPr algn="l"/>
          <a:r>
            <a:rPr lang="en-US">
              <a:solidFill>
                <a:schemeClr val="tx1"/>
              </a:solidFill>
              <a:latin typeface="Arial"/>
            </a:rPr>
            <a:t> </a:t>
          </a:r>
          <a:r>
            <a:rPr lang="en-US">
              <a:solidFill>
                <a:schemeClr val="tx1"/>
              </a:solidFill>
            </a:rPr>
            <a:t>Higher education levels are linked to higher default risk, possibly due to related debt or career types.</a:t>
          </a:r>
          <a:endParaRPr lang="en-US"/>
        </a:p>
      </dgm:t>
    </dgm:pt>
    <dgm:pt modelId="{DF8327E6-E48A-4C28-A62C-3EE711597C76}" type="parTrans" cxnId="{DF5246CC-45E7-44F8-8B44-D3ACFAF361B7}">
      <dgm:prSet/>
      <dgm:spPr/>
    </dgm:pt>
    <dgm:pt modelId="{12A99BF5-5469-49A7-9A55-0D043D27333C}" type="sibTrans" cxnId="{DF5246CC-45E7-44F8-8B44-D3ACFAF361B7}">
      <dgm:prSet/>
      <dgm:spPr/>
    </dgm:pt>
    <dgm:pt modelId="{1D3558D3-F9A4-4185-96FF-18E31D710398}">
      <dgm:prSet phldr="0"/>
      <dgm:spPr/>
      <dgm:t>
        <a:bodyPr/>
        <a:lstStyle/>
        <a:p>
          <a:pPr algn="l"/>
          <a:r>
            <a:rPr lang="en-US">
              <a:solidFill>
                <a:schemeClr val="tx1"/>
              </a:solidFill>
              <a:latin typeface="Arial"/>
            </a:rPr>
            <a:t> </a:t>
          </a:r>
          <a:r>
            <a:rPr lang="en-US">
              <a:solidFill>
                <a:schemeClr val="tx1"/>
              </a:solidFill>
            </a:rPr>
            <a:t>Higher loan payments suggest a greater risk of default as debt burden increases.</a:t>
          </a:r>
          <a:endParaRPr lang="en-US"/>
        </a:p>
      </dgm:t>
    </dgm:pt>
    <dgm:pt modelId="{F762E216-5BD2-414D-A72E-EF5BF60853B8}" type="parTrans" cxnId="{1B09F377-6BD6-468B-AAA5-81D9818ABE31}">
      <dgm:prSet/>
      <dgm:spPr/>
    </dgm:pt>
    <dgm:pt modelId="{9ED5AED3-DDEB-4205-9D55-69A483234266}" type="sibTrans" cxnId="{1B09F377-6BD6-468B-AAA5-81D9818ABE31}">
      <dgm:prSet/>
      <dgm:spPr/>
    </dgm:pt>
    <dgm:pt modelId="{053E9E11-9F7C-4DD8-AD1F-0AF3DD154283}">
      <dgm:prSet phldr="0"/>
      <dgm:spPr/>
      <dgm:t>
        <a:bodyPr/>
        <a:lstStyle/>
        <a:p>
          <a:pPr algn="l"/>
          <a:r>
            <a:rPr lang="en-US">
              <a:solidFill>
                <a:schemeClr val="tx1"/>
              </a:solidFill>
              <a:latin typeface="Arial"/>
            </a:rPr>
            <a:t> </a:t>
          </a:r>
          <a:r>
            <a:rPr lang="en-US">
              <a:solidFill>
                <a:schemeClr val="tx1"/>
              </a:solidFill>
            </a:rPr>
            <a:t>Higher regional ratings imply areas where clients are more prone to default, perhaps due to economic factors.</a:t>
          </a:r>
          <a:endParaRPr lang="en-US"/>
        </a:p>
      </dgm:t>
    </dgm:pt>
    <dgm:pt modelId="{43442615-89A5-4C20-A30A-0113E761593E}" type="parTrans" cxnId="{3BD27E00-D2A0-4500-83F9-408144A334D1}">
      <dgm:prSet/>
      <dgm:spPr/>
    </dgm:pt>
    <dgm:pt modelId="{C006C6B1-0E8A-47CC-AC4F-F1CE4747FA0C}" type="sibTrans" cxnId="{3BD27E00-D2A0-4500-83F9-408144A334D1}">
      <dgm:prSet/>
      <dgm:spPr/>
    </dgm:pt>
    <dgm:pt modelId="{003B82C0-41ED-4276-BA7F-176EFF8E7475}">
      <dgm:prSet phldr="0"/>
      <dgm:spPr/>
      <dgm:t>
        <a:bodyPr/>
        <a:lstStyle/>
        <a:p>
          <a:pPr algn="l"/>
          <a:r>
            <a:rPr lang="en-US">
              <a:solidFill>
                <a:schemeClr val="tx1"/>
              </a:solidFill>
              <a:latin typeface="Arial"/>
            </a:rPr>
            <a:t> </a:t>
          </a:r>
          <a:r>
            <a:rPr lang="en-US">
              <a:solidFill>
                <a:schemeClr val="tx1"/>
              </a:solidFill>
            </a:rPr>
            <a:t>Specific document flags may indicate higher risk profiles.</a:t>
          </a:r>
          <a:endParaRPr lang="en-US"/>
        </a:p>
      </dgm:t>
    </dgm:pt>
    <dgm:pt modelId="{E4213571-D2F2-47C9-BEBA-3EF92E7154D0}" type="parTrans" cxnId="{348FB6CB-A239-46B4-908E-088C57653D66}">
      <dgm:prSet/>
      <dgm:spPr/>
    </dgm:pt>
    <dgm:pt modelId="{23C12951-E4C1-4701-A37E-37D49D9A7B1A}" type="sibTrans" cxnId="{348FB6CB-A239-46B4-908E-088C57653D66}">
      <dgm:prSet/>
      <dgm:spPr/>
    </dgm:pt>
    <dgm:pt modelId="{B65C8DD6-859C-44B0-ADEF-07EAAC4A99C9}">
      <dgm:prSet phldr="0"/>
      <dgm:spPr/>
      <dgm:t>
        <a:bodyPr/>
        <a:lstStyle/>
        <a:p>
          <a:r>
            <a:rPr lang="en-US">
              <a:solidFill>
                <a:schemeClr val="tx1"/>
              </a:solidFill>
            </a:rPr>
            <a:t>Specific housing types may link to higher default rates due to differences in asset stability.</a:t>
          </a:r>
          <a:endParaRPr lang="en-US"/>
        </a:p>
      </dgm:t>
    </dgm:pt>
    <dgm:pt modelId="{DAAA46C5-8213-4DB0-ADC6-F50A48624085}" type="parTrans" cxnId="{EA09728B-C7EC-4CF0-BC02-2728666EF1EF}">
      <dgm:prSet/>
      <dgm:spPr/>
    </dgm:pt>
    <dgm:pt modelId="{3D81071D-9D53-4ADD-ADAD-5F4C5F72A272}" type="sibTrans" cxnId="{EA09728B-C7EC-4CF0-BC02-2728666EF1EF}">
      <dgm:prSet/>
      <dgm:spPr/>
    </dgm:pt>
    <dgm:pt modelId="{A0407533-3247-46A6-9DAD-3210A63C09DB}">
      <dgm:prSet phldr="0"/>
      <dgm:spPr/>
      <dgm:t>
        <a:bodyPr/>
        <a:lstStyle/>
        <a:p>
          <a:r>
            <a:rPr lang="en-US">
              <a:solidFill>
                <a:schemeClr val="tx1"/>
              </a:solidFill>
            </a:rPr>
            <a:t>Certain marital statuses may correlate with higher risk, reflecting diverse financial behaviors.</a:t>
          </a:r>
          <a:endParaRPr lang="en-US"/>
        </a:p>
      </dgm:t>
    </dgm:pt>
    <dgm:pt modelId="{B3B507BB-A587-4994-A1F2-E47F648E4616}" type="parTrans" cxnId="{36314759-87FE-46D8-A0F1-B5C4F3C08917}">
      <dgm:prSet/>
      <dgm:spPr/>
    </dgm:pt>
    <dgm:pt modelId="{D5581C36-8FBC-4B4B-81F8-B4E5129FE42F}" type="sibTrans" cxnId="{36314759-87FE-46D8-A0F1-B5C4F3C08917}">
      <dgm:prSet/>
      <dgm:spPr/>
    </dgm:pt>
    <dgm:pt modelId="{BB0762A6-2648-42BD-A4DE-CA1189F29B4F}">
      <dgm:prSet phldr="0"/>
      <dgm:spPr/>
      <dgm:t>
        <a:bodyPr/>
        <a:lstStyle/>
        <a:p>
          <a:pPr algn="l"/>
          <a:r>
            <a:rPr lang="en-US">
              <a:solidFill>
                <a:schemeClr val="tx1"/>
              </a:solidFill>
              <a:latin typeface="Arial"/>
            </a:rPr>
            <a:t> </a:t>
          </a:r>
          <a:r>
            <a:rPr lang="en-US">
              <a:solidFill>
                <a:schemeClr val="tx1"/>
              </a:solidFill>
            </a:rPr>
            <a:t>More annual credit inquiries suggest potential financial stress, increasing default probability.</a:t>
          </a:r>
          <a:endParaRPr lang="en-US"/>
        </a:p>
      </dgm:t>
    </dgm:pt>
    <dgm:pt modelId="{0A3242F5-21FB-48AA-A529-4E3A6C0C3D04}" type="parTrans" cxnId="{CD9C1C70-04F1-4715-9A7D-04DF621C3F67}">
      <dgm:prSet/>
      <dgm:spPr/>
    </dgm:pt>
    <dgm:pt modelId="{26D5BA1A-D044-4584-98D6-17A11C8628A5}" type="sibTrans" cxnId="{CD9C1C70-04F1-4715-9A7D-04DF621C3F67}">
      <dgm:prSet/>
      <dgm:spPr/>
    </dgm:pt>
    <dgm:pt modelId="{8EF672EF-BA8A-4E5E-9F7A-9EF26670AC8D}">
      <dgm:prSet phldr="0"/>
      <dgm:spPr/>
      <dgm:t>
        <a:bodyPr/>
        <a:lstStyle/>
        <a:p>
          <a:pPr algn="l"/>
          <a:r>
            <a:rPr lang="en-US">
              <a:solidFill>
                <a:schemeClr val="tx1"/>
              </a:solidFill>
              <a:latin typeface="Arial"/>
            </a:rPr>
            <a:t> </a:t>
          </a:r>
          <a:r>
            <a:rPr lang="en-US">
              <a:solidFill>
                <a:schemeClr val="tx1"/>
              </a:solidFill>
            </a:rPr>
            <a:t>Employment in particular sectors may relate to higher default risk, likely from job instability.</a:t>
          </a:r>
          <a:endParaRPr lang="en-US"/>
        </a:p>
      </dgm:t>
    </dgm:pt>
    <dgm:pt modelId="{4F162FA0-3905-452F-9CC8-DA88F109894B}" type="parTrans" cxnId="{6E0FC0DD-B97F-4EC1-976C-C0F9C13670A3}">
      <dgm:prSet/>
      <dgm:spPr/>
    </dgm:pt>
    <dgm:pt modelId="{305BCBB4-E740-4C4E-A1CE-E159A715B4AD}" type="sibTrans" cxnId="{6E0FC0DD-B97F-4EC1-976C-C0F9C13670A3}">
      <dgm:prSet/>
      <dgm:spPr/>
    </dgm:pt>
    <dgm:pt modelId="{D75423A2-D639-41EE-BDD8-9B2501D45542}">
      <dgm:prSet phldr="0"/>
      <dgm:spPr/>
      <dgm:t>
        <a:bodyPr/>
        <a:lstStyle/>
        <a:p>
          <a:pPr algn="l"/>
          <a:r>
            <a:rPr lang="en-US">
              <a:solidFill>
                <a:schemeClr val="tx1"/>
              </a:solidFill>
              <a:latin typeface="Arial"/>
            </a:rPr>
            <a:t> </a:t>
          </a:r>
          <a:r>
            <a:rPr lang="en-US">
              <a:solidFill>
                <a:schemeClr val="tx1"/>
              </a:solidFill>
            </a:rPr>
            <a:t>Certain income types, like self-employment, show higher default risk due to less predictable income.</a:t>
          </a:r>
          <a:endParaRPr lang="en-US"/>
        </a:p>
      </dgm:t>
    </dgm:pt>
    <dgm:pt modelId="{DF0316ED-2A1D-4AE1-8282-B33D08DF2F13}" type="parTrans" cxnId="{44DEBD1C-46F0-4784-9BC0-65CB49E36C9E}">
      <dgm:prSet/>
      <dgm:spPr/>
    </dgm:pt>
    <dgm:pt modelId="{B377F253-B91A-413C-9E72-85E66DC68005}" type="sibTrans" cxnId="{44DEBD1C-46F0-4784-9BC0-65CB49E36C9E}">
      <dgm:prSet/>
      <dgm:spPr/>
    </dgm:pt>
    <dgm:pt modelId="{06BDAE96-9E71-4EBE-8EDE-AFAF886985E5}">
      <dgm:prSet phldr="0"/>
      <dgm:spPr/>
      <dgm:t>
        <a:bodyPr/>
        <a:lstStyle/>
        <a:p>
          <a:r>
            <a:rPr lang="en-US" b="1">
              <a:solidFill>
                <a:schemeClr val="tx1"/>
              </a:solidFill>
            </a:rPr>
            <a:t>NAME_EDUCATION_TYPE (0.187</a:t>
          </a:r>
          <a:r>
            <a:rPr lang="en-US">
              <a:solidFill>
                <a:schemeClr val="tx1"/>
              </a:solidFill>
            </a:rPr>
            <a:t>):</a:t>
          </a:r>
          <a:endParaRPr lang="en-US"/>
        </a:p>
      </dgm:t>
    </dgm:pt>
    <dgm:pt modelId="{4B5BD091-AD3F-404F-BEC2-CE93B349146E}" type="parTrans" cxnId="{4F4FD8E0-B0A4-4DC8-871E-BB6023B6D677}">
      <dgm:prSet/>
      <dgm:spPr/>
    </dgm:pt>
    <dgm:pt modelId="{F23BE63F-E668-4C4D-B3D6-A6FA508FC864}" type="sibTrans" cxnId="{4F4FD8E0-B0A4-4DC8-871E-BB6023B6D677}">
      <dgm:prSet/>
      <dgm:spPr/>
    </dgm:pt>
    <dgm:pt modelId="{131862E4-60B0-47D8-92DF-9FE3EF4C1E6C}" type="pres">
      <dgm:prSet presAssocID="{C090AFBC-2710-40B1-B770-97E555215D5C}" presName="linear" presStyleCnt="0">
        <dgm:presLayoutVars>
          <dgm:dir/>
          <dgm:animLvl val="lvl"/>
          <dgm:resizeHandles val="exact"/>
        </dgm:presLayoutVars>
      </dgm:prSet>
      <dgm:spPr/>
    </dgm:pt>
    <dgm:pt modelId="{6D530F3B-DB06-4B75-9BE6-ADF6CD2CE046}" type="pres">
      <dgm:prSet presAssocID="{85D65C63-BD26-4709-93A0-E5D9B0F4F6C1}" presName="parentLin" presStyleCnt="0"/>
      <dgm:spPr/>
    </dgm:pt>
    <dgm:pt modelId="{5C92FEB7-24EC-4BB3-8E47-DEB6DD0896B2}" type="pres">
      <dgm:prSet presAssocID="{85D65C63-BD26-4709-93A0-E5D9B0F4F6C1}" presName="parentLeftMargin" presStyleLbl="node1" presStyleIdx="0" presStyleCnt="10"/>
      <dgm:spPr/>
    </dgm:pt>
    <dgm:pt modelId="{E64220E7-1F5B-451B-AE11-690B0A9B4E97}" type="pres">
      <dgm:prSet presAssocID="{85D65C63-BD26-4709-93A0-E5D9B0F4F6C1}" presName="parentText" presStyleLbl="node1" presStyleIdx="0" presStyleCnt="10">
        <dgm:presLayoutVars>
          <dgm:chMax val="0"/>
          <dgm:bulletEnabled val="1"/>
        </dgm:presLayoutVars>
      </dgm:prSet>
      <dgm:spPr/>
    </dgm:pt>
    <dgm:pt modelId="{DA950599-1289-4FA5-8088-F19606A9D8A8}" type="pres">
      <dgm:prSet presAssocID="{85D65C63-BD26-4709-93A0-E5D9B0F4F6C1}" presName="negativeSpace" presStyleCnt="0"/>
      <dgm:spPr/>
    </dgm:pt>
    <dgm:pt modelId="{93CA088E-C7AD-4E1B-91B9-00BCD3E1270F}" type="pres">
      <dgm:prSet presAssocID="{85D65C63-BD26-4709-93A0-E5D9B0F4F6C1}" presName="childText" presStyleLbl="conFgAcc1" presStyleIdx="0" presStyleCnt="10">
        <dgm:presLayoutVars>
          <dgm:bulletEnabled val="1"/>
        </dgm:presLayoutVars>
      </dgm:prSet>
      <dgm:spPr/>
    </dgm:pt>
    <dgm:pt modelId="{99DE9B4F-25E7-42EE-A6C1-204E7076B070}" type="pres">
      <dgm:prSet presAssocID="{E7453DE3-E486-4E4A-8298-16B3885FA413}" presName="spaceBetweenRectangles" presStyleCnt="0"/>
      <dgm:spPr/>
    </dgm:pt>
    <dgm:pt modelId="{94A1D4FE-3D24-4A48-8F37-FFD6BB4AED18}" type="pres">
      <dgm:prSet presAssocID="{06BDAE96-9E71-4EBE-8EDE-AFAF886985E5}" presName="parentLin" presStyleCnt="0"/>
      <dgm:spPr/>
    </dgm:pt>
    <dgm:pt modelId="{1E9A7A66-988C-453B-8D55-254E8385CE17}" type="pres">
      <dgm:prSet presAssocID="{06BDAE96-9E71-4EBE-8EDE-AFAF886985E5}" presName="parentLeftMargin" presStyleLbl="node1" presStyleIdx="0" presStyleCnt="10"/>
      <dgm:spPr/>
    </dgm:pt>
    <dgm:pt modelId="{95458E09-939E-498D-95CE-EA15FC90AE0E}" type="pres">
      <dgm:prSet presAssocID="{06BDAE96-9E71-4EBE-8EDE-AFAF886985E5}" presName="parentText" presStyleLbl="node1" presStyleIdx="1" presStyleCnt="10">
        <dgm:presLayoutVars>
          <dgm:chMax val="0"/>
          <dgm:bulletEnabled val="1"/>
        </dgm:presLayoutVars>
      </dgm:prSet>
      <dgm:spPr/>
    </dgm:pt>
    <dgm:pt modelId="{BD4F3C1F-A0D9-4179-8FF0-3038BC2A2DCE}" type="pres">
      <dgm:prSet presAssocID="{06BDAE96-9E71-4EBE-8EDE-AFAF886985E5}" presName="negativeSpace" presStyleCnt="0"/>
      <dgm:spPr/>
    </dgm:pt>
    <dgm:pt modelId="{A5197A94-EC0D-490B-9973-B7CCABEEFE58}" type="pres">
      <dgm:prSet presAssocID="{06BDAE96-9E71-4EBE-8EDE-AFAF886985E5}" presName="childText" presStyleLbl="conFgAcc1" presStyleIdx="1" presStyleCnt="10">
        <dgm:presLayoutVars>
          <dgm:bulletEnabled val="1"/>
        </dgm:presLayoutVars>
      </dgm:prSet>
      <dgm:spPr/>
    </dgm:pt>
    <dgm:pt modelId="{685993A7-FC6E-4BCC-85E9-DAC1DD18DF67}" type="pres">
      <dgm:prSet presAssocID="{F23BE63F-E668-4C4D-B3D6-A6FA508FC864}" presName="spaceBetweenRectangles" presStyleCnt="0"/>
      <dgm:spPr/>
    </dgm:pt>
    <dgm:pt modelId="{7FD41EE0-C31E-4136-A03B-622EFF835069}" type="pres">
      <dgm:prSet presAssocID="{C76AC6FB-BB07-4079-9DF5-568DE84C0009}" presName="parentLin" presStyleCnt="0"/>
      <dgm:spPr/>
    </dgm:pt>
    <dgm:pt modelId="{57252DAC-1E41-475E-B6DE-BE766CEBC738}" type="pres">
      <dgm:prSet presAssocID="{C76AC6FB-BB07-4079-9DF5-568DE84C0009}" presName="parentLeftMargin" presStyleLbl="node1" presStyleIdx="1" presStyleCnt="10"/>
      <dgm:spPr/>
    </dgm:pt>
    <dgm:pt modelId="{0772480C-61FE-49E0-B6F1-98A4DE47B9BA}" type="pres">
      <dgm:prSet presAssocID="{C76AC6FB-BB07-4079-9DF5-568DE84C0009}" presName="parentText" presStyleLbl="node1" presStyleIdx="2" presStyleCnt="10">
        <dgm:presLayoutVars>
          <dgm:chMax val="0"/>
          <dgm:bulletEnabled val="1"/>
        </dgm:presLayoutVars>
      </dgm:prSet>
      <dgm:spPr/>
    </dgm:pt>
    <dgm:pt modelId="{6CB1CDE7-0EE2-4A29-9593-49C8F6A7F533}" type="pres">
      <dgm:prSet presAssocID="{C76AC6FB-BB07-4079-9DF5-568DE84C0009}" presName="negativeSpace" presStyleCnt="0"/>
      <dgm:spPr/>
    </dgm:pt>
    <dgm:pt modelId="{A761CD46-4807-4179-A522-9E81092470AC}" type="pres">
      <dgm:prSet presAssocID="{C76AC6FB-BB07-4079-9DF5-568DE84C0009}" presName="childText" presStyleLbl="conFgAcc1" presStyleIdx="2" presStyleCnt="10">
        <dgm:presLayoutVars>
          <dgm:bulletEnabled val="1"/>
        </dgm:presLayoutVars>
      </dgm:prSet>
      <dgm:spPr/>
    </dgm:pt>
    <dgm:pt modelId="{41B1BCCD-71DA-4A40-BFEC-6C3EB1B43D2D}" type="pres">
      <dgm:prSet presAssocID="{A17B2471-C1C7-44C5-8858-3AAF01284FA6}" presName="spaceBetweenRectangles" presStyleCnt="0"/>
      <dgm:spPr/>
    </dgm:pt>
    <dgm:pt modelId="{F5B64F8C-BF1A-4FD0-85D3-82338983D40F}" type="pres">
      <dgm:prSet presAssocID="{BA08CF44-2861-414A-9E23-AC4021593F6D}" presName="parentLin" presStyleCnt="0"/>
      <dgm:spPr/>
    </dgm:pt>
    <dgm:pt modelId="{3F6B9582-05BF-4702-A092-198D05577BB7}" type="pres">
      <dgm:prSet presAssocID="{BA08CF44-2861-414A-9E23-AC4021593F6D}" presName="parentLeftMargin" presStyleLbl="node1" presStyleIdx="2" presStyleCnt="10"/>
      <dgm:spPr/>
    </dgm:pt>
    <dgm:pt modelId="{48882383-3DFD-41EB-93B7-5605416D2555}" type="pres">
      <dgm:prSet presAssocID="{BA08CF44-2861-414A-9E23-AC4021593F6D}" presName="parentText" presStyleLbl="node1" presStyleIdx="3" presStyleCnt="10">
        <dgm:presLayoutVars>
          <dgm:chMax val="0"/>
          <dgm:bulletEnabled val="1"/>
        </dgm:presLayoutVars>
      </dgm:prSet>
      <dgm:spPr/>
    </dgm:pt>
    <dgm:pt modelId="{0AADFAB1-5BF8-4894-9D52-965ACD5A16A9}" type="pres">
      <dgm:prSet presAssocID="{BA08CF44-2861-414A-9E23-AC4021593F6D}" presName="negativeSpace" presStyleCnt="0"/>
      <dgm:spPr/>
    </dgm:pt>
    <dgm:pt modelId="{17BB6ABC-180E-4B81-9FB4-E7712A3B95DB}" type="pres">
      <dgm:prSet presAssocID="{BA08CF44-2861-414A-9E23-AC4021593F6D}" presName="childText" presStyleLbl="conFgAcc1" presStyleIdx="3" presStyleCnt="10">
        <dgm:presLayoutVars>
          <dgm:bulletEnabled val="1"/>
        </dgm:presLayoutVars>
      </dgm:prSet>
      <dgm:spPr/>
    </dgm:pt>
    <dgm:pt modelId="{ACB5B1A5-C7E4-470D-B18E-5D6F33749120}" type="pres">
      <dgm:prSet presAssocID="{B8E70277-8F5A-4C8F-949E-0A02815B56F3}" presName="spaceBetweenRectangles" presStyleCnt="0"/>
      <dgm:spPr/>
    </dgm:pt>
    <dgm:pt modelId="{04110B9A-532E-40B0-9BCA-AF8AD030ACD7}" type="pres">
      <dgm:prSet presAssocID="{958E6AA3-ED10-41CC-82A9-75069A25B560}" presName="parentLin" presStyleCnt="0"/>
      <dgm:spPr/>
    </dgm:pt>
    <dgm:pt modelId="{A30F7E80-62DE-4EAA-87EB-F52AA537C24B}" type="pres">
      <dgm:prSet presAssocID="{958E6AA3-ED10-41CC-82A9-75069A25B560}" presName="parentLeftMargin" presStyleLbl="node1" presStyleIdx="3" presStyleCnt="10"/>
      <dgm:spPr/>
    </dgm:pt>
    <dgm:pt modelId="{A8AC5CEA-7C1D-4996-8EA8-B0918B659E5D}" type="pres">
      <dgm:prSet presAssocID="{958E6AA3-ED10-41CC-82A9-75069A25B560}" presName="parentText" presStyleLbl="node1" presStyleIdx="4" presStyleCnt="10">
        <dgm:presLayoutVars>
          <dgm:chMax val="0"/>
          <dgm:bulletEnabled val="1"/>
        </dgm:presLayoutVars>
      </dgm:prSet>
      <dgm:spPr/>
    </dgm:pt>
    <dgm:pt modelId="{745B7EA9-D026-4F57-B6F6-244974259686}" type="pres">
      <dgm:prSet presAssocID="{958E6AA3-ED10-41CC-82A9-75069A25B560}" presName="negativeSpace" presStyleCnt="0"/>
      <dgm:spPr/>
    </dgm:pt>
    <dgm:pt modelId="{FFBCD2F8-7F1B-4708-BE60-D43F205479C1}" type="pres">
      <dgm:prSet presAssocID="{958E6AA3-ED10-41CC-82A9-75069A25B560}" presName="childText" presStyleLbl="conFgAcc1" presStyleIdx="4" presStyleCnt="10">
        <dgm:presLayoutVars>
          <dgm:bulletEnabled val="1"/>
        </dgm:presLayoutVars>
      </dgm:prSet>
      <dgm:spPr/>
    </dgm:pt>
    <dgm:pt modelId="{9EDD9944-47EA-4C88-A2F1-7AC27CA4C455}" type="pres">
      <dgm:prSet presAssocID="{1DFC5D08-EFAA-43BF-9624-2DFBD1E0EC26}" presName="spaceBetweenRectangles" presStyleCnt="0"/>
      <dgm:spPr/>
    </dgm:pt>
    <dgm:pt modelId="{B161AD07-4E71-4D4F-AAAB-EC3D94EC084E}" type="pres">
      <dgm:prSet presAssocID="{CE2B0A7B-94C6-454C-ABB5-C36B6CA40032}" presName="parentLin" presStyleCnt="0"/>
      <dgm:spPr/>
    </dgm:pt>
    <dgm:pt modelId="{87B20728-3E5A-4E71-AC58-E1EB28D9C840}" type="pres">
      <dgm:prSet presAssocID="{CE2B0A7B-94C6-454C-ABB5-C36B6CA40032}" presName="parentLeftMargin" presStyleLbl="node1" presStyleIdx="4" presStyleCnt="10"/>
      <dgm:spPr/>
    </dgm:pt>
    <dgm:pt modelId="{35C34EBB-C7D2-4E7A-A293-558CC161CA4F}" type="pres">
      <dgm:prSet presAssocID="{CE2B0A7B-94C6-454C-ABB5-C36B6CA40032}" presName="parentText" presStyleLbl="node1" presStyleIdx="5" presStyleCnt="10">
        <dgm:presLayoutVars>
          <dgm:chMax val="0"/>
          <dgm:bulletEnabled val="1"/>
        </dgm:presLayoutVars>
      </dgm:prSet>
      <dgm:spPr/>
    </dgm:pt>
    <dgm:pt modelId="{FEDB1071-0FF5-4CFE-9E6E-1CA4366B582B}" type="pres">
      <dgm:prSet presAssocID="{CE2B0A7B-94C6-454C-ABB5-C36B6CA40032}" presName="negativeSpace" presStyleCnt="0"/>
      <dgm:spPr/>
    </dgm:pt>
    <dgm:pt modelId="{1DA68AF6-5205-4A94-83D4-169BBBF93FEC}" type="pres">
      <dgm:prSet presAssocID="{CE2B0A7B-94C6-454C-ABB5-C36B6CA40032}" presName="childText" presStyleLbl="conFgAcc1" presStyleIdx="5" presStyleCnt="10">
        <dgm:presLayoutVars>
          <dgm:bulletEnabled val="1"/>
        </dgm:presLayoutVars>
      </dgm:prSet>
      <dgm:spPr/>
    </dgm:pt>
    <dgm:pt modelId="{575B6DDD-BA1D-487A-8227-164F0B9ED50E}" type="pres">
      <dgm:prSet presAssocID="{D7105158-B88D-4FC2-84B9-252130EF3BBC}" presName="spaceBetweenRectangles" presStyleCnt="0"/>
      <dgm:spPr/>
    </dgm:pt>
    <dgm:pt modelId="{6C551B4E-9E82-4F3D-B0A2-9F01E3DEED9F}" type="pres">
      <dgm:prSet presAssocID="{5B4AF35C-771B-4809-B707-A69DC7FAE9E6}" presName="parentLin" presStyleCnt="0"/>
      <dgm:spPr/>
    </dgm:pt>
    <dgm:pt modelId="{B8E3FB59-5BC4-4340-8543-DED21B5FAD48}" type="pres">
      <dgm:prSet presAssocID="{5B4AF35C-771B-4809-B707-A69DC7FAE9E6}" presName="parentLeftMargin" presStyleLbl="node1" presStyleIdx="5" presStyleCnt="10"/>
      <dgm:spPr/>
    </dgm:pt>
    <dgm:pt modelId="{B0652390-A97A-466F-92F5-C47C34E6B312}" type="pres">
      <dgm:prSet presAssocID="{5B4AF35C-771B-4809-B707-A69DC7FAE9E6}" presName="parentText" presStyleLbl="node1" presStyleIdx="6" presStyleCnt="10">
        <dgm:presLayoutVars>
          <dgm:chMax val="0"/>
          <dgm:bulletEnabled val="1"/>
        </dgm:presLayoutVars>
      </dgm:prSet>
      <dgm:spPr/>
    </dgm:pt>
    <dgm:pt modelId="{3B91BC83-735E-4665-BA41-C5BC51BD2FC9}" type="pres">
      <dgm:prSet presAssocID="{5B4AF35C-771B-4809-B707-A69DC7FAE9E6}" presName="negativeSpace" presStyleCnt="0"/>
      <dgm:spPr/>
    </dgm:pt>
    <dgm:pt modelId="{2A5F2944-7AA4-41B8-A899-FFBC4B1636B2}" type="pres">
      <dgm:prSet presAssocID="{5B4AF35C-771B-4809-B707-A69DC7FAE9E6}" presName="childText" presStyleLbl="conFgAcc1" presStyleIdx="6" presStyleCnt="10">
        <dgm:presLayoutVars>
          <dgm:bulletEnabled val="1"/>
        </dgm:presLayoutVars>
      </dgm:prSet>
      <dgm:spPr/>
    </dgm:pt>
    <dgm:pt modelId="{FC9116CD-1C5C-492A-9F88-50620269BE85}" type="pres">
      <dgm:prSet presAssocID="{91E4C1E2-F774-4BDD-8057-FEBDBFE92899}" presName="spaceBetweenRectangles" presStyleCnt="0"/>
      <dgm:spPr/>
    </dgm:pt>
    <dgm:pt modelId="{D72AA410-8894-4F44-B76E-13E8819E9D61}" type="pres">
      <dgm:prSet presAssocID="{8365B92B-D847-4747-8619-A9F27C627CB7}" presName="parentLin" presStyleCnt="0"/>
      <dgm:spPr/>
    </dgm:pt>
    <dgm:pt modelId="{E8887BB2-3857-4BD6-A8E5-92CE54690714}" type="pres">
      <dgm:prSet presAssocID="{8365B92B-D847-4747-8619-A9F27C627CB7}" presName="parentLeftMargin" presStyleLbl="node1" presStyleIdx="6" presStyleCnt="10"/>
      <dgm:spPr/>
    </dgm:pt>
    <dgm:pt modelId="{22CFE66D-BCD0-489A-891D-F368F74E9C46}" type="pres">
      <dgm:prSet presAssocID="{8365B92B-D847-4747-8619-A9F27C627CB7}" presName="parentText" presStyleLbl="node1" presStyleIdx="7" presStyleCnt="10">
        <dgm:presLayoutVars>
          <dgm:chMax val="0"/>
          <dgm:bulletEnabled val="1"/>
        </dgm:presLayoutVars>
      </dgm:prSet>
      <dgm:spPr/>
    </dgm:pt>
    <dgm:pt modelId="{B170D0C8-8607-4B16-B94C-A62578C3B8F5}" type="pres">
      <dgm:prSet presAssocID="{8365B92B-D847-4747-8619-A9F27C627CB7}" presName="negativeSpace" presStyleCnt="0"/>
      <dgm:spPr/>
    </dgm:pt>
    <dgm:pt modelId="{B1656658-BCBF-49CD-993E-5742658A45D5}" type="pres">
      <dgm:prSet presAssocID="{8365B92B-D847-4747-8619-A9F27C627CB7}" presName="childText" presStyleLbl="conFgAcc1" presStyleIdx="7" presStyleCnt="10">
        <dgm:presLayoutVars>
          <dgm:bulletEnabled val="1"/>
        </dgm:presLayoutVars>
      </dgm:prSet>
      <dgm:spPr/>
    </dgm:pt>
    <dgm:pt modelId="{47F0D607-F359-45B8-A248-1ABFED8F6690}" type="pres">
      <dgm:prSet presAssocID="{906EC333-09D8-4230-97B6-C7DA154148D7}" presName="spaceBetweenRectangles" presStyleCnt="0"/>
      <dgm:spPr/>
    </dgm:pt>
    <dgm:pt modelId="{C88060DB-FB05-4403-A12D-C45F18C59C76}" type="pres">
      <dgm:prSet presAssocID="{5FE6FEA9-2E7E-4F05-BA58-AEDE32BAE891}" presName="parentLin" presStyleCnt="0"/>
      <dgm:spPr/>
    </dgm:pt>
    <dgm:pt modelId="{88012BB1-EB3D-4F20-ADBC-67F9F428A0EA}" type="pres">
      <dgm:prSet presAssocID="{5FE6FEA9-2E7E-4F05-BA58-AEDE32BAE891}" presName="parentLeftMargin" presStyleLbl="node1" presStyleIdx="7" presStyleCnt="10"/>
      <dgm:spPr/>
    </dgm:pt>
    <dgm:pt modelId="{7318575B-2318-47BC-B723-6C591E86D9E1}" type="pres">
      <dgm:prSet presAssocID="{5FE6FEA9-2E7E-4F05-BA58-AEDE32BAE891}" presName="parentText" presStyleLbl="node1" presStyleIdx="8" presStyleCnt="10">
        <dgm:presLayoutVars>
          <dgm:chMax val="0"/>
          <dgm:bulletEnabled val="1"/>
        </dgm:presLayoutVars>
      </dgm:prSet>
      <dgm:spPr/>
    </dgm:pt>
    <dgm:pt modelId="{EB7998EA-A839-4C55-AE87-73DCCE94E64E}" type="pres">
      <dgm:prSet presAssocID="{5FE6FEA9-2E7E-4F05-BA58-AEDE32BAE891}" presName="negativeSpace" presStyleCnt="0"/>
      <dgm:spPr/>
    </dgm:pt>
    <dgm:pt modelId="{AD73A991-92FE-4794-A59A-8AD85B30C892}" type="pres">
      <dgm:prSet presAssocID="{5FE6FEA9-2E7E-4F05-BA58-AEDE32BAE891}" presName="childText" presStyleLbl="conFgAcc1" presStyleIdx="8" presStyleCnt="10">
        <dgm:presLayoutVars>
          <dgm:bulletEnabled val="1"/>
        </dgm:presLayoutVars>
      </dgm:prSet>
      <dgm:spPr/>
    </dgm:pt>
    <dgm:pt modelId="{79195F7F-33F7-4803-BA3D-6DE05827EC9F}" type="pres">
      <dgm:prSet presAssocID="{53B53CE5-255E-44C1-9FB7-30D38EB2FE02}" presName="spaceBetweenRectangles" presStyleCnt="0"/>
      <dgm:spPr/>
    </dgm:pt>
    <dgm:pt modelId="{6BBD32BE-3A8C-45F9-AF19-66B9150431A2}" type="pres">
      <dgm:prSet presAssocID="{72416A51-AFCC-481B-B52D-2A0D27F7F835}" presName="parentLin" presStyleCnt="0"/>
      <dgm:spPr/>
    </dgm:pt>
    <dgm:pt modelId="{60E381C2-4325-4DDB-85BF-678936FC22C9}" type="pres">
      <dgm:prSet presAssocID="{72416A51-AFCC-481B-B52D-2A0D27F7F835}" presName="parentLeftMargin" presStyleLbl="node1" presStyleIdx="8" presStyleCnt="10"/>
      <dgm:spPr/>
    </dgm:pt>
    <dgm:pt modelId="{46F69C4F-E586-4619-A551-9B8701535730}" type="pres">
      <dgm:prSet presAssocID="{72416A51-AFCC-481B-B52D-2A0D27F7F835}" presName="parentText" presStyleLbl="node1" presStyleIdx="9" presStyleCnt="10">
        <dgm:presLayoutVars>
          <dgm:chMax val="0"/>
          <dgm:bulletEnabled val="1"/>
        </dgm:presLayoutVars>
      </dgm:prSet>
      <dgm:spPr/>
    </dgm:pt>
    <dgm:pt modelId="{79D88EA1-1909-4B8E-B332-1EDF362F15E1}" type="pres">
      <dgm:prSet presAssocID="{72416A51-AFCC-481B-B52D-2A0D27F7F835}" presName="negativeSpace" presStyleCnt="0"/>
      <dgm:spPr/>
    </dgm:pt>
    <dgm:pt modelId="{9977BDEB-8907-46CE-A1D0-829A0AB3481B}" type="pres">
      <dgm:prSet presAssocID="{72416A51-AFCC-481B-B52D-2A0D27F7F835}" presName="childText" presStyleLbl="conFgAcc1" presStyleIdx="9" presStyleCnt="10">
        <dgm:presLayoutVars>
          <dgm:bulletEnabled val="1"/>
        </dgm:presLayoutVars>
      </dgm:prSet>
      <dgm:spPr/>
    </dgm:pt>
  </dgm:ptLst>
  <dgm:cxnLst>
    <dgm:cxn modelId="{3BD27E00-D2A0-4500-83F9-408144A334D1}" srcId="{BA08CF44-2861-414A-9E23-AC4021593F6D}" destId="{053E9E11-9F7C-4DD8-AD1F-0AF3DD154283}" srcOrd="0" destOrd="0" parTransId="{43442615-89A5-4C20-A30A-0113E761593E}" sibTransId="{C006C6B1-0E8A-47CC-AC4F-F1CE4747FA0C}"/>
    <dgm:cxn modelId="{C8338C05-DE08-4C5A-AA99-DBE9C1C88594}" type="presOf" srcId="{C76AC6FB-BB07-4079-9DF5-568DE84C0009}" destId="{0772480C-61FE-49E0-B6F1-98A4DE47B9BA}" srcOrd="1" destOrd="0" presId="urn:microsoft.com/office/officeart/2005/8/layout/list1"/>
    <dgm:cxn modelId="{6B317A08-1751-4998-9439-A5A83C1D592C}" type="presOf" srcId="{B65C8DD6-859C-44B0-ADEF-07EAAC4A99C9}" destId="{9977BDEB-8907-46CE-A1D0-829A0AB3481B}" srcOrd="0" destOrd="0" presId="urn:microsoft.com/office/officeart/2005/8/layout/list1"/>
    <dgm:cxn modelId="{F048A108-E16D-4326-8D6B-F16576236CE3}" srcId="{85D65C63-BD26-4709-93A0-E5D9B0F4F6C1}" destId="{39513A05-0DFD-4996-B025-0261AB32CB9D}" srcOrd="0" destOrd="0" parTransId="{56A23595-16E7-4800-8D05-DD63F35FAACB}" sibTransId="{68D7E73A-4323-4169-92AF-4A649928CA57}"/>
    <dgm:cxn modelId="{0860DE09-ECEB-49A3-8013-BCF9FB34C393}" type="presOf" srcId="{5B4AF35C-771B-4809-B707-A69DC7FAE9E6}" destId="{B8E3FB59-5BC4-4340-8543-DED21B5FAD48}" srcOrd="0" destOrd="0" presId="urn:microsoft.com/office/officeart/2005/8/layout/list1"/>
    <dgm:cxn modelId="{9A865D0A-A859-4B6B-9C7B-AEE191ECC116}" type="presOf" srcId="{5B4AF35C-771B-4809-B707-A69DC7FAE9E6}" destId="{B0652390-A97A-466F-92F5-C47C34E6B312}" srcOrd="1" destOrd="0" presId="urn:microsoft.com/office/officeart/2005/8/layout/list1"/>
    <dgm:cxn modelId="{FB84150C-00C7-43E8-8327-A3ED35F313FD}" type="presOf" srcId="{72416A51-AFCC-481B-B52D-2A0D27F7F835}" destId="{46F69C4F-E586-4619-A551-9B8701535730}" srcOrd="1" destOrd="0" presId="urn:microsoft.com/office/officeart/2005/8/layout/list1"/>
    <dgm:cxn modelId="{512AAD13-BFA7-46DD-9A14-49A5045159DA}" type="presOf" srcId="{958E6AA3-ED10-41CC-82A9-75069A25B560}" destId="{A30F7E80-62DE-4EAA-87EB-F52AA537C24B}" srcOrd="0" destOrd="0" presId="urn:microsoft.com/office/officeart/2005/8/layout/list1"/>
    <dgm:cxn modelId="{32EAEF17-87DE-4BB3-93A2-8654D888A9CF}" srcId="{C090AFBC-2710-40B1-B770-97E555215D5C}" destId="{72416A51-AFCC-481B-B52D-2A0D27F7F835}" srcOrd="9" destOrd="0" parTransId="{BDBFAECD-99A9-4C97-90D4-2FAFD481DB4F}" sibTransId="{71A9E554-F0BF-4486-BCF0-E242FABAFB15}"/>
    <dgm:cxn modelId="{44DEBD1C-46F0-4784-9BC0-65CB49E36C9E}" srcId="{CE2B0A7B-94C6-454C-ABB5-C36B6CA40032}" destId="{D75423A2-D639-41EE-BDD8-9B2501D45542}" srcOrd="0" destOrd="0" parTransId="{DF0316ED-2A1D-4AE1-8282-B33D08DF2F13}" sibTransId="{B377F253-B91A-413C-9E72-85E66DC68005}"/>
    <dgm:cxn modelId="{1804431E-F466-4F3E-82B2-FE2DD79E4A90}" srcId="{C090AFBC-2710-40B1-B770-97E555215D5C}" destId="{8365B92B-D847-4747-8619-A9F27C627CB7}" srcOrd="7" destOrd="0" parTransId="{47357D94-6B05-4A0B-8A74-F5009F786F98}" sibTransId="{906EC333-09D8-4230-97B6-C7DA154148D7}"/>
    <dgm:cxn modelId="{F7D33425-9565-4155-A934-124CCF7B1BA7}" type="presOf" srcId="{003B82C0-41ED-4276-BA7F-176EFF8E7475}" destId="{FFBCD2F8-7F1B-4708-BE60-D43F205479C1}" srcOrd="0" destOrd="0" presId="urn:microsoft.com/office/officeart/2005/8/layout/list1"/>
    <dgm:cxn modelId="{66A7FB28-C22F-4222-AC5C-1186D32C5FD3}" srcId="{C090AFBC-2710-40B1-B770-97E555215D5C}" destId="{85D65C63-BD26-4709-93A0-E5D9B0F4F6C1}" srcOrd="0" destOrd="0" parTransId="{5ECB89EC-F58A-4C9D-8C48-CDDC4153C6BA}" sibTransId="{E7453DE3-E486-4E4A-8298-16B3885FA413}"/>
    <dgm:cxn modelId="{1D8EF92A-5A24-4182-8766-54CABD32997F}" srcId="{C090AFBC-2710-40B1-B770-97E555215D5C}" destId="{958E6AA3-ED10-41CC-82A9-75069A25B560}" srcOrd="4" destOrd="0" parTransId="{E4D22504-23AE-46E7-A93B-61B186A3D8D3}" sibTransId="{1DFC5D08-EFAA-43BF-9624-2DFBD1E0EC26}"/>
    <dgm:cxn modelId="{71D79C34-2763-4ACA-804A-D1E65BAF6261}" type="presOf" srcId="{C76AC6FB-BB07-4079-9DF5-568DE84C0009}" destId="{57252DAC-1E41-475E-B6DE-BE766CEBC738}" srcOrd="0" destOrd="0" presId="urn:microsoft.com/office/officeart/2005/8/layout/list1"/>
    <dgm:cxn modelId="{E35F6539-7941-4B9A-A43D-3F5376C839D1}" srcId="{C090AFBC-2710-40B1-B770-97E555215D5C}" destId="{BA08CF44-2861-414A-9E23-AC4021593F6D}" srcOrd="3" destOrd="0" parTransId="{209AB3C6-1B27-4104-A8F3-954894CEE914}" sibTransId="{B8E70277-8F5A-4C8F-949E-0A02815B56F3}"/>
    <dgm:cxn modelId="{B713053D-F89A-4840-ACF2-845A987685EC}" srcId="{C090AFBC-2710-40B1-B770-97E555215D5C}" destId="{5FE6FEA9-2E7E-4F05-BA58-AEDE32BAE891}" srcOrd="8" destOrd="0" parTransId="{C4919FBA-8ED7-4E96-9734-E3BBB8275131}" sibTransId="{53B53CE5-255E-44C1-9FB7-30D38EB2FE02}"/>
    <dgm:cxn modelId="{6C89173E-9C5C-453D-A8A5-8E81B082D758}" type="presOf" srcId="{39513A05-0DFD-4996-B025-0261AB32CB9D}" destId="{93CA088E-C7AD-4E1B-91B9-00BCD3E1270F}" srcOrd="0" destOrd="0" presId="urn:microsoft.com/office/officeart/2005/8/layout/list1"/>
    <dgm:cxn modelId="{CDC00E5C-8107-4178-8052-52EE96BEF38E}" type="presOf" srcId="{06BDAE96-9E71-4EBE-8EDE-AFAF886985E5}" destId="{95458E09-939E-498D-95CE-EA15FC90AE0E}" srcOrd="1" destOrd="0" presId="urn:microsoft.com/office/officeart/2005/8/layout/list1"/>
    <dgm:cxn modelId="{BBF08E63-E211-41C3-88DB-DA2DAFD5B774}" type="presOf" srcId="{958E6AA3-ED10-41CC-82A9-75069A25B560}" destId="{A8AC5CEA-7C1D-4996-8EA8-B0918B659E5D}" srcOrd="1" destOrd="0" presId="urn:microsoft.com/office/officeart/2005/8/layout/list1"/>
    <dgm:cxn modelId="{CD9C1C70-04F1-4715-9A7D-04DF621C3F67}" srcId="{8365B92B-D847-4747-8619-A9F27C627CB7}" destId="{BB0762A6-2648-42BD-A4DE-CA1189F29B4F}" srcOrd="0" destOrd="0" parTransId="{0A3242F5-21FB-48AA-A529-4E3A6C0C3D04}" sibTransId="{26D5BA1A-D044-4584-98D6-17A11C8628A5}"/>
    <dgm:cxn modelId="{B071EE52-E013-4CBE-A36E-2758DCC140A4}" type="presOf" srcId="{BA08CF44-2861-414A-9E23-AC4021593F6D}" destId="{48882383-3DFD-41EB-93B7-5605416D2555}" srcOrd="1" destOrd="0" presId="urn:microsoft.com/office/officeart/2005/8/layout/list1"/>
    <dgm:cxn modelId="{1B09F377-6BD6-468B-AAA5-81D9818ABE31}" srcId="{C76AC6FB-BB07-4079-9DF5-568DE84C0009}" destId="{1D3558D3-F9A4-4185-96FF-18E31D710398}" srcOrd="0" destOrd="0" parTransId="{F762E216-5BD2-414D-A72E-EF5BF60853B8}" sibTransId="{9ED5AED3-DDEB-4205-9D55-69A483234266}"/>
    <dgm:cxn modelId="{FAD9FF78-2743-49A1-8A8B-56ABEC08A741}" type="presOf" srcId="{BB0762A6-2648-42BD-A4DE-CA1189F29B4F}" destId="{B1656658-BCBF-49CD-993E-5742658A45D5}" srcOrd="0" destOrd="0" presId="urn:microsoft.com/office/officeart/2005/8/layout/list1"/>
    <dgm:cxn modelId="{36314759-87FE-46D8-A0F1-B5C4F3C08917}" srcId="{5FE6FEA9-2E7E-4F05-BA58-AEDE32BAE891}" destId="{A0407533-3247-46A6-9DAD-3210A63C09DB}" srcOrd="0" destOrd="0" parTransId="{B3B507BB-A587-4994-A1F2-E47F648E4616}" sibTransId="{D5581C36-8FBC-4B4B-81F8-B4E5129FE42F}"/>
    <dgm:cxn modelId="{D285B37D-2F38-4B8F-928A-B12379BCDC77}" type="presOf" srcId="{06BDAE96-9E71-4EBE-8EDE-AFAF886985E5}" destId="{1E9A7A66-988C-453B-8D55-254E8385CE17}" srcOrd="0" destOrd="0" presId="urn:microsoft.com/office/officeart/2005/8/layout/list1"/>
    <dgm:cxn modelId="{A6BC697F-A3A1-437B-8D6A-9C0FF99EA410}" type="presOf" srcId="{CE2B0A7B-94C6-454C-ABB5-C36B6CA40032}" destId="{87B20728-3E5A-4E71-AC58-E1EB28D9C840}" srcOrd="0" destOrd="0" presId="urn:microsoft.com/office/officeart/2005/8/layout/list1"/>
    <dgm:cxn modelId="{F9570584-E97F-46F3-B6B6-E65CF86A9879}" type="presOf" srcId="{85D65C63-BD26-4709-93A0-E5D9B0F4F6C1}" destId="{E64220E7-1F5B-451B-AE11-690B0A9B4E97}" srcOrd="1" destOrd="0" presId="urn:microsoft.com/office/officeart/2005/8/layout/list1"/>
    <dgm:cxn modelId="{DF76C587-833A-4B65-A1FB-0559B0D70121}" type="presOf" srcId="{053E9E11-9F7C-4DD8-AD1F-0AF3DD154283}" destId="{17BB6ABC-180E-4B81-9FB4-E7712A3B95DB}" srcOrd="0" destOrd="0" presId="urn:microsoft.com/office/officeart/2005/8/layout/list1"/>
    <dgm:cxn modelId="{66475C89-13F7-4238-962A-0C560082F8B9}" srcId="{C090AFBC-2710-40B1-B770-97E555215D5C}" destId="{C76AC6FB-BB07-4079-9DF5-568DE84C0009}" srcOrd="2" destOrd="0" parTransId="{827F8483-FF66-4A02-AC25-6DF669C2382D}" sibTransId="{A17B2471-C1C7-44C5-8858-3AAF01284FA6}"/>
    <dgm:cxn modelId="{EA09728B-C7EC-4CF0-BC02-2728666EF1EF}" srcId="{72416A51-AFCC-481B-B52D-2A0D27F7F835}" destId="{B65C8DD6-859C-44B0-ADEF-07EAAC4A99C9}" srcOrd="0" destOrd="0" parTransId="{DAAA46C5-8213-4DB0-ADC6-F50A48624085}" sibTransId="{3D81071D-9D53-4ADD-ADAD-5F4C5F72A272}"/>
    <dgm:cxn modelId="{6FCD228C-DB46-440D-80D2-3D04D49ED2E9}" type="presOf" srcId="{5FE6FEA9-2E7E-4F05-BA58-AEDE32BAE891}" destId="{7318575B-2318-47BC-B723-6C591E86D9E1}" srcOrd="1" destOrd="0" presId="urn:microsoft.com/office/officeart/2005/8/layout/list1"/>
    <dgm:cxn modelId="{5D59FF99-E491-468C-944A-DBEDF8D5525C}" type="presOf" srcId="{8365B92B-D847-4747-8619-A9F27C627CB7}" destId="{22CFE66D-BCD0-489A-891D-F368F74E9C46}" srcOrd="1" destOrd="0" presId="urn:microsoft.com/office/officeart/2005/8/layout/list1"/>
    <dgm:cxn modelId="{F6EDE19F-95C0-4E3D-947E-E9085FC6977F}" type="presOf" srcId="{C090AFBC-2710-40B1-B770-97E555215D5C}" destId="{131862E4-60B0-47D8-92DF-9FE3EF4C1E6C}" srcOrd="0" destOrd="0" presId="urn:microsoft.com/office/officeart/2005/8/layout/list1"/>
    <dgm:cxn modelId="{BEC6E59F-B8F9-4513-AAB0-785B9838F322}" type="presOf" srcId="{BA08CF44-2861-414A-9E23-AC4021593F6D}" destId="{3F6B9582-05BF-4702-A092-198D05577BB7}" srcOrd="0" destOrd="0" presId="urn:microsoft.com/office/officeart/2005/8/layout/list1"/>
    <dgm:cxn modelId="{261F27A1-768A-477F-9C4E-75EA37DEC249}" srcId="{C090AFBC-2710-40B1-B770-97E555215D5C}" destId="{CE2B0A7B-94C6-454C-ABB5-C36B6CA40032}" srcOrd="5" destOrd="0" parTransId="{DB51E823-E0ED-4506-B4E3-8C53E38A1BD7}" sibTransId="{D7105158-B88D-4FC2-84B9-252130EF3BBC}"/>
    <dgm:cxn modelId="{8F0ADEAD-092F-4B2D-9430-F9D864A3BE2A}" type="presOf" srcId="{5FE6FEA9-2E7E-4F05-BA58-AEDE32BAE891}" destId="{88012BB1-EB3D-4F20-ADBC-67F9F428A0EA}" srcOrd="0" destOrd="0" presId="urn:microsoft.com/office/officeart/2005/8/layout/list1"/>
    <dgm:cxn modelId="{42DCEDB4-005F-482A-83BF-4FED6B15781F}" type="presOf" srcId="{8365B92B-D847-4747-8619-A9F27C627CB7}" destId="{E8887BB2-3857-4BD6-A8E5-92CE54690714}" srcOrd="0" destOrd="0" presId="urn:microsoft.com/office/officeart/2005/8/layout/list1"/>
    <dgm:cxn modelId="{8BDF1DB9-6632-4134-A1E3-B033A1AFD11F}" type="presOf" srcId="{1D3558D3-F9A4-4185-96FF-18E31D710398}" destId="{A761CD46-4807-4179-A522-9E81092470AC}" srcOrd="0" destOrd="0" presId="urn:microsoft.com/office/officeart/2005/8/layout/list1"/>
    <dgm:cxn modelId="{D38FFCBE-D157-4889-AA9D-A822C08E0DBD}" type="presOf" srcId="{A0407533-3247-46A6-9DAD-3210A63C09DB}" destId="{AD73A991-92FE-4794-A59A-8AD85B30C892}" srcOrd="0" destOrd="0" presId="urn:microsoft.com/office/officeart/2005/8/layout/list1"/>
    <dgm:cxn modelId="{FAE468C0-9616-4D23-AEFE-A62B41A2779C}" srcId="{C090AFBC-2710-40B1-B770-97E555215D5C}" destId="{5B4AF35C-771B-4809-B707-A69DC7FAE9E6}" srcOrd="6" destOrd="0" parTransId="{D249CD32-FE84-4782-BFF7-145707A20A34}" sibTransId="{91E4C1E2-F774-4BDD-8057-FEBDBFE92899}"/>
    <dgm:cxn modelId="{C1B1FCC0-E15E-4F86-9E2C-5124DB0E6454}" type="presOf" srcId="{D75423A2-D639-41EE-BDD8-9B2501D45542}" destId="{1DA68AF6-5205-4A94-83D4-169BBBF93FEC}" srcOrd="0" destOrd="0" presId="urn:microsoft.com/office/officeart/2005/8/layout/list1"/>
    <dgm:cxn modelId="{348FB6CB-A239-46B4-908E-088C57653D66}" srcId="{958E6AA3-ED10-41CC-82A9-75069A25B560}" destId="{003B82C0-41ED-4276-BA7F-176EFF8E7475}" srcOrd="0" destOrd="0" parTransId="{E4213571-D2F2-47C9-BEBA-3EF92E7154D0}" sibTransId="{23C12951-E4C1-4701-A37E-37D49D9A7B1A}"/>
    <dgm:cxn modelId="{DF5246CC-45E7-44F8-8B44-D3ACFAF361B7}" srcId="{06BDAE96-9E71-4EBE-8EDE-AFAF886985E5}" destId="{FB0D6689-CC24-4844-915D-7F5BA0DE1C2D}" srcOrd="0" destOrd="0" parTransId="{DF8327E6-E48A-4C28-A62C-3EE711597C76}" sibTransId="{12A99BF5-5469-49A7-9A55-0D043D27333C}"/>
    <dgm:cxn modelId="{E46BCECC-9D72-4E87-811A-0E55020A48AB}" type="presOf" srcId="{FB0D6689-CC24-4844-915D-7F5BA0DE1C2D}" destId="{A5197A94-EC0D-490B-9973-B7CCABEEFE58}" srcOrd="0" destOrd="0" presId="urn:microsoft.com/office/officeart/2005/8/layout/list1"/>
    <dgm:cxn modelId="{4B7CC4D6-AD16-4140-82F9-95491B5A9807}" type="presOf" srcId="{CE2B0A7B-94C6-454C-ABB5-C36B6CA40032}" destId="{35C34EBB-C7D2-4E7A-A293-558CC161CA4F}" srcOrd="1" destOrd="0" presId="urn:microsoft.com/office/officeart/2005/8/layout/list1"/>
    <dgm:cxn modelId="{6E0FC0DD-B97F-4EC1-976C-C0F9C13670A3}" srcId="{5B4AF35C-771B-4809-B707-A69DC7FAE9E6}" destId="{8EF672EF-BA8A-4E5E-9F7A-9EF26670AC8D}" srcOrd="0" destOrd="0" parTransId="{4F162FA0-3905-452F-9CC8-DA88F109894B}" sibTransId="{305BCBB4-E740-4C4E-A1CE-E159A715B4AD}"/>
    <dgm:cxn modelId="{71F0DCDE-4F28-42C3-BFED-43FEE2DA30F7}" type="presOf" srcId="{85D65C63-BD26-4709-93A0-E5D9B0F4F6C1}" destId="{5C92FEB7-24EC-4BB3-8E47-DEB6DD0896B2}" srcOrd="0" destOrd="0" presId="urn:microsoft.com/office/officeart/2005/8/layout/list1"/>
    <dgm:cxn modelId="{4F4FD8E0-B0A4-4DC8-871E-BB6023B6D677}" srcId="{C090AFBC-2710-40B1-B770-97E555215D5C}" destId="{06BDAE96-9E71-4EBE-8EDE-AFAF886985E5}" srcOrd="1" destOrd="0" parTransId="{4B5BD091-AD3F-404F-BEC2-CE93B349146E}" sibTransId="{F23BE63F-E668-4C4D-B3D6-A6FA508FC864}"/>
    <dgm:cxn modelId="{A79E22E3-FE5B-4D17-9DEF-CC7CA85302B8}" type="presOf" srcId="{72416A51-AFCC-481B-B52D-2A0D27F7F835}" destId="{60E381C2-4325-4DDB-85BF-678936FC22C9}" srcOrd="0" destOrd="0" presId="urn:microsoft.com/office/officeart/2005/8/layout/list1"/>
    <dgm:cxn modelId="{15F148F8-D7EC-49F7-9AC4-3BD4B1B8DBAC}" type="presOf" srcId="{8EF672EF-BA8A-4E5E-9F7A-9EF26670AC8D}" destId="{2A5F2944-7AA4-41B8-A899-FFBC4B1636B2}" srcOrd="0" destOrd="0" presId="urn:microsoft.com/office/officeart/2005/8/layout/list1"/>
    <dgm:cxn modelId="{563A9C5B-E005-4EA1-866C-755D84AE5E72}" type="presParOf" srcId="{131862E4-60B0-47D8-92DF-9FE3EF4C1E6C}" destId="{6D530F3B-DB06-4B75-9BE6-ADF6CD2CE046}" srcOrd="0" destOrd="0" presId="urn:microsoft.com/office/officeart/2005/8/layout/list1"/>
    <dgm:cxn modelId="{16D45D8D-74C9-4AE1-AD66-C936B3BEB559}" type="presParOf" srcId="{6D530F3B-DB06-4B75-9BE6-ADF6CD2CE046}" destId="{5C92FEB7-24EC-4BB3-8E47-DEB6DD0896B2}" srcOrd="0" destOrd="0" presId="urn:microsoft.com/office/officeart/2005/8/layout/list1"/>
    <dgm:cxn modelId="{DE265F72-DE57-4F23-9714-B447189DF2DB}" type="presParOf" srcId="{6D530F3B-DB06-4B75-9BE6-ADF6CD2CE046}" destId="{E64220E7-1F5B-451B-AE11-690B0A9B4E97}" srcOrd="1" destOrd="0" presId="urn:microsoft.com/office/officeart/2005/8/layout/list1"/>
    <dgm:cxn modelId="{913B26A6-3A19-4097-8B84-DC9B9C926967}" type="presParOf" srcId="{131862E4-60B0-47D8-92DF-9FE3EF4C1E6C}" destId="{DA950599-1289-4FA5-8088-F19606A9D8A8}" srcOrd="1" destOrd="0" presId="urn:microsoft.com/office/officeart/2005/8/layout/list1"/>
    <dgm:cxn modelId="{C8A0E7EC-5222-4C86-8857-A6C8E5A3D679}" type="presParOf" srcId="{131862E4-60B0-47D8-92DF-9FE3EF4C1E6C}" destId="{93CA088E-C7AD-4E1B-91B9-00BCD3E1270F}" srcOrd="2" destOrd="0" presId="urn:microsoft.com/office/officeart/2005/8/layout/list1"/>
    <dgm:cxn modelId="{7FEF93AC-04A7-4541-95BB-726FCBD30568}" type="presParOf" srcId="{131862E4-60B0-47D8-92DF-9FE3EF4C1E6C}" destId="{99DE9B4F-25E7-42EE-A6C1-204E7076B070}" srcOrd="3" destOrd="0" presId="urn:microsoft.com/office/officeart/2005/8/layout/list1"/>
    <dgm:cxn modelId="{B14C5751-DB65-4E40-AE2E-9B458C793275}" type="presParOf" srcId="{131862E4-60B0-47D8-92DF-9FE3EF4C1E6C}" destId="{94A1D4FE-3D24-4A48-8F37-FFD6BB4AED18}" srcOrd="4" destOrd="0" presId="urn:microsoft.com/office/officeart/2005/8/layout/list1"/>
    <dgm:cxn modelId="{1C2B6CC0-20E8-47FC-974A-BA1EA74E879B}" type="presParOf" srcId="{94A1D4FE-3D24-4A48-8F37-FFD6BB4AED18}" destId="{1E9A7A66-988C-453B-8D55-254E8385CE17}" srcOrd="0" destOrd="0" presId="urn:microsoft.com/office/officeart/2005/8/layout/list1"/>
    <dgm:cxn modelId="{813E93A6-284E-4131-AD66-B0BAE199874E}" type="presParOf" srcId="{94A1D4FE-3D24-4A48-8F37-FFD6BB4AED18}" destId="{95458E09-939E-498D-95CE-EA15FC90AE0E}" srcOrd="1" destOrd="0" presId="urn:microsoft.com/office/officeart/2005/8/layout/list1"/>
    <dgm:cxn modelId="{08779961-BDC6-4D63-9A9E-CE7D580E1262}" type="presParOf" srcId="{131862E4-60B0-47D8-92DF-9FE3EF4C1E6C}" destId="{BD4F3C1F-A0D9-4179-8FF0-3038BC2A2DCE}" srcOrd="5" destOrd="0" presId="urn:microsoft.com/office/officeart/2005/8/layout/list1"/>
    <dgm:cxn modelId="{06C048E0-9924-475F-81D1-68F20E9DDCED}" type="presParOf" srcId="{131862E4-60B0-47D8-92DF-9FE3EF4C1E6C}" destId="{A5197A94-EC0D-490B-9973-B7CCABEEFE58}" srcOrd="6" destOrd="0" presId="urn:microsoft.com/office/officeart/2005/8/layout/list1"/>
    <dgm:cxn modelId="{CC599186-97F0-42B4-BF5A-827E15625E64}" type="presParOf" srcId="{131862E4-60B0-47D8-92DF-9FE3EF4C1E6C}" destId="{685993A7-FC6E-4BCC-85E9-DAC1DD18DF67}" srcOrd="7" destOrd="0" presId="urn:microsoft.com/office/officeart/2005/8/layout/list1"/>
    <dgm:cxn modelId="{60688C68-F25E-409E-801C-CE1C7D953775}" type="presParOf" srcId="{131862E4-60B0-47D8-92DF-9FE3EF4C1E6C}" destId="{7FD41EE0-C31E-4136-A03B-622EFF835069}" srcOrd="8" destOrd="0" presId="urn:microsoft.com/office/officeart/2005/8/layout/list1"/>
    <dgm:cxn modelId="{3E822332-326E-4554-ABF0-F122BF76D987}" type="presParOf" srcId="{7FD41EE0-C31E-4136-A03B-622EFF835069}" destId="{57252DAC-1E41-475E-B6DE-BE766CEBC738}" srcOrd="0" destOrd="0" presId="urn:microsoft.com/office/officeart/2005/8/layout/list1"/>
    <dgm:cxn modelId="{E8EC3CE5-154C-4153-AA42-20E0DBC65BD2}" type="presParOf" srcId="{7FD41EE0-C31E-4136-A03B-622EFF835069}" destId="{0772480C-61FE-49E0-B6F1-98A4DE47B9BA}" srcOrd="1" destOrd="0" presId="urn:microsoft.com/office/officeart/2005/8/layout/list1"/>
    <dgm:cxn modelId="{9CF01640-F432-456B-9D64-1004091B627C}" type="presParOf" srcId="{131862E4-60B0-47D8-92DF-9FE3EF4C1E6C}" destId="{6CB1CDE7-0EE2-4A29-9593-49C8F6A7F533}" srcOrd="9" destOrd="0" presId="urn:microsoft.com/office/officeart/2005/8/layout/list1"/>
    <dgm:cxn modelId="{11BCB9B7-59F3-4C7E-BD0E-81E50134F429}" type="presParOf" srcId="{131862E4-60B0-47D8-92DF-9FE3EF4C1E6C}" destId="{A761CD46-4807-4179-A522-9E81092470AC}" srcOrd="10" destOrd="0" presId="urn:microsoft.com/office/officeart/2005/8/layout/list1"/>
    <dgm:cxn modelId="{E9C8BC00-A10B-4986-8DAD-74B0A249C7B2}" type="presParOf" srcId="{131862E4-60B0-47D8-92DF-9FE3EF4C1E6C}" destId="{41B1BCCD-71DA-4A40-BFEC-6C3EB1B43D2D}" srcOrd="11" destOrd="0" presId="urn:microsoft.com/office/officeart/2005/8/layout/list1"/>
    <dgm:cxn modelId="{3C29D1C4-A2A0-4032-BAEF-D7EC957467A7}" type="presParOf" srcId="{131862E4-60B0-47D8-92DF-9FE3EF4C1E6C}" destId="{F5B64F8C-BF1A-4FD0-85D3-82338983D40F}" srcOrd="12" destOrd="0" presId="urn:microsoft.com/office/officeart/2005/8/layout/list1"/>
    <dgm:cxn modelId="{B4D2B018-FFFC-45DE-AC24-E951E8686ABE}" type="presParOf" srcId="{F5B64F8C-BF1A-4FD0-85D3-82338983D40F}" destId="{3F6B9582-05BF-4702-A092-198D05577BB7}" srcOrd="0" destOrd="0" presId="urn:microsoft.com/office/officeart/2005/8/layout/list1"/>
    <dgm:cxn modelId="{E2463948-27DF-4433-A7B0-FB33C7463568}" type="presParOf" srcId="{F5B64F8C-BF1A-4FD0-85D3-82338983D40F}" destId="{48882383-3DFD-41EB-93B7-5605416D2555}" srcOrd="1" destOrd="0" presId="urn:microsoft.com/office/officeart/2005/8/layout/list1"/>
    <dgm:cxn modelId="{3D16E40F-F0A2-4C8B-93DC-C32D8A0D3E55}" type="presParOf" srcId="{131862E4-60B0-47D8-92DF-9FE3EF4C1E6C}" destId="{0AADFAB1-5BF8-4894-9D52-965ACD5A16A9}" srcOrd="13" destOrd="0" presId="urn:microsoft.com/office/officeart/2005/8/layout/list1"/>
    <dgm:cxn modelId="{65732770-8C1E-414A-9BBF-65CFE90C1BD4}" type="presParOf" srcId="{131862E4-60B0-47D8-92DF-9FE3EF4C1E6C}" destId="{17BB6ABC-180E-4B81-9FB4-E7712A3B95DB}" srcOrd="14" destOrd="0" presId="urn:microsoft.com/office/officeart/2005/8/layout/list1"/>
    <dgm:cxn modelId="{34870418-AA4B-4EB3-8600-747813214A61}" type="presParOf" srcId="{131862E4-60B0-47D8-92DF-9FE3EF4C1E6C}" destId="{ACB5B1A5-C7E4-470D-B18E-5D6F33749120}" srcOrd="15" destOrd="0" presId="urn:microsoft.com/office/officeart/2005/8/layout/list1"/>
    <dgm:cxn modelId="{0DCFFBA3-8508-4B26-8FBF-270B7E41D45C}" type="presParOf" srcId="{131862E4-60B0-47D8-92DF-9FE3EF4C1E6C}" destId="{04110B9A-532E-40B0-9BCA-AF8AD030ACD7}" srcOrd="16" destOrd="0" presId="urn:microsoft.com/office/officeart/2005/8/layout/list1"/>
    <dgm:cxn modelId="{F1EF9C53-5A9F-41BF-AB82-E53399827BA4}" type="presParOf" srcId="{04110B9A-532E-40B0-9BCA-AF8AD030ACD7}" destId="{A30F7E80-62DE-4EAA-87EB-F52AA537C24B}" srcOrd="0" destOrd="0" presId="urn:microsoft.com/office/officeart/2005/8/layout/list1"/>
    <dgm:cxn modelId="{66F0FA0C-18A8-49E2-94B1-549B22C1A9BF}" type="presParOf" srcId="{04110B9A-532E-40B0-9BCA-AF8AD030ACD7}" destId="{A8AC5CEA-7C1D-4996-8EA8-B0918B659E5D}" srcOrd="1" destOrd="0" presId="urn:microsoft.com/office/officeart/2005/8/layout/list1"/>
    <dgm:cxn modelId="{93ABD4A2-7629-4466-9884-31ABA9BC90E9}" type="presParOf" srcId="{131862E4-60B0-47D8-92DF-9FE3EF4C1E6C}" destId="{745B7EA9-D026-4F57-B6F6-244974259686}" srcOrd="17" destOrd="0" presId="urn:microsoft.com/office/officeart/2005/8/layout/list1"/>
    <dgm:cxn modelId="{FB805A29-8CB1-452C-BD38-045BC03854A6}" type="presParOf" srcId="{131862E4-60B0-47D8-92DF-9FE3EF4C1E6C}" destId="{FFBCD2F8-7F1B-4708-BE60-D43F205479C1}" srcOrd="18" destOrd="0" presId="urn:microsoft.com/office/officeart/2005/8/layout/list1"/>
    <dgm:cxn modelId="{B74AECFC-B785-4F1B-AD4F-14CE6567A10B}" type="presParOf" srcId="{131862E4-60B0-47D8-92DF-9FE3EF4C1E6C}" destId="{9EDD9944-47EA-4C88-A2F1-7AC27CA4C455}" srcOrd="19" destOrd="0" presId="urn:microsoft.com/office/officeart/2005/8/layout/list1"/>
    <dgm:cxn modelId="{27E23055-4D7D-4D1E-B152-027C5836D3E3}" type="presParOf" srcId="{131862E4-60B0-47D8-92DF-9FE3EF4C1E6C}" destId="{B161AD07-4E71-4D4F-AAAB-EC3D94EC084E}" srcOrd="20" destOrd="0" presId="urn:microsoft.com/office/officeart/2005/8/layout/list1"/>
    <dgm:cxn modelId="{692177E6-832D-4F17-A199-7C8790295AB5}" type="presParOf" srcId="{B161AD07-4E71-4D4F-AAAB-EC3D94EC084E}" destId="{87B20728-3E5A-4E71-AC58-E1EB28D9C840}" srcOrd="0" destOrd="0" presId="urn:microsoft.com/office/officeart/2005/8/layout/list1"/>
    <dgm:cxn modelId="{CA52DA76-2FF7-4A38-840D-5813AEAC67B5}" type="presParOf" srcId="{B161AD07-4E71-4D4F-AAAB-EC3D94EC084E}" destId="{35C34EBB-C7D2-4E7A-A293-558CC161CA4F}" srcOrd="1" destOrd="0" presId="urn:microsoft.com/office/officeart/2005/8/layout/list1"/>
    <dgm:cxn modelId="{11E6F5C0-8AE7-40AF-AA02-3E6F0C1EE157}" type="presParOf" srcId="{131862E4-60B0-47D8-92DF-9FE3EF4C1E6C}" destId="{FEDB1071-0FF5-4CFE-9E6E-1CA4366B582B}" srcOrd="21" destOrd="0" presId="urn:microsoft.com/office/officeart/2005/8/layout/list1"/>
    <dgm:cxn modelId="{E834BF3D-2B39-4802-B354-2E6BEE68317F}" type="presParOf" srcId="{131862E4-60B0-47D8-92DF-9FE3EF4C1E6C}" destId="{1DA68AF6-5205-4A94-83D4-169BBBF93FEC}" srcOrd="22" destOrd="0" presId="urn:microsoft.com/office/officeart/2005/8/layout/list1"/>
    <dgm:cxn modelId="{8FAC9937-684B-4356-AF03-5D8E88E30F1A}" type="presParOf" srcId="{131862E4-60B0-47D8-92DF-9FE3EF4C1E6C}" destId="{575B6DDD-BA1D-487A-8227-164F0B9ED50E}" srcOrd="23" destOrd="0" presId="urn:microsoft.com/office/officeart/2005/8/layout/list1"/>
    <dgm:cxn modelId="{C4C3F43D-3F04-41A2-B2C2-B6A66D26C940}" type="presParOf" srcId="{131862E4-60B0-47D8-92DF-9FE3EF4C1E6C}" destId="{6C551B4E-9E82-4F3D-B0A2-9F01E3DEED9F}" srcOrd="24" destOrd="0" presId="urn:microsoft.com/office/officeart/2005/8/layout/list1"/>
    <dgm:cxn modelId="{4034CB81-95FC-4692-BAD7-3CC7DF6D70CC}" type="presParOf" srcId="{6C551B4E-9E82-4F3D-B0A2-9F01E3DEED9F}" destId="{B8E3FB59-5BC4-4340-8543-DED21B5FAD48}" srcOrd="0" destOrd="0" presId="urn:microsoft.com/office/officeart/2005/8/layout/list1"/>
    <dgm:cxn modelId="{38D0795C-37C7-473B-8AB5-57309CDFB15F}" type="presParOf" srcId="{6C551B4E-9E82-4F3D-B0A2-9F01E3DEED9F}" destId="{B0652390-A97A-466F-92F5-C47C34E6B312}" srcOrd="1" destOrd="0" presId="urn:microsoft.com/office/officeart/2005/8/layout/list1"/>
    <dgm:cxn modelId="{58E07170-8B58-45CB-B9EB-7AE9BCCEBF8B}" type="presParOf" srcId="{131862E4-60B0-47D8-92DF-9FE3EF4C1E6C}" destId="{3B91BC83-735E-4665-BA41-C5BC51BD2FC9}" srcOrd="25" destOrd="0" presId="urn:microsoft.com/office/officeart/2005/8/layout/list1"/>
    <dgm:cxn modelId="{7C51C649-E4DC-4AB0-858C-C3B45FC33A05}" type="presParOf" srcId="{131862E4-60B0-47D8-92DF-9FE3EF4C1E6C}" destId="{2A5F2944-7AA4-41B8-A899-FFBC4B1636B2}" srcOrd="26" destOrd="0" presId="urn:microsoft.com/office/officeart/2005/8/layout/list1"/>
    <dgm:cxn modelId="{37F0CBDF-F788-4CE7-9C94-CCFB942984ED}" type="presParOf" srcId="{131862E4-60B0-47D8-92DF-9FE3EF4C1E6C}" destId="{FC9116CD-1C5C-492A-9F88-50620269BE85}" srcOrd="27" destOrd="0" presId="urn:microsoft.com/office/officeart/2005/8/layout/list1"/>
    <dgm:cxn modelId="{6602F616-3F6B-4B26-B5CF-80CC5E9349A8}" type="presParOf" srcId="{131862E4-60B0-47D8-92DF-9FE3EF4C1E6C}" destId="{D72AA410-8894-4F44-B76E-13E8819E9D61}" srcOrd="28" destOrd="0" presId="urn:microsoft.com/office/officeart/2005/8/layout/list1"/>
    <dgm:cxn modelId="{65FBBF84-E2CD-4AC4-88B9-D35DE72A0994}" type="presParOf" srcId="{D72AA410-8894-4F44-B76E-13E8819E9D61}" destId="{E8887BB2-3857-4BD6-A8E5-92CE54690714}" srcOrd="0" destOrd="0" presId="urn:microsoft.com/office/officeart/2005/8/layout/list1"/>
    <dgm:cxn modelId="{6135D7CD-8E44-4ADC-ABA7-AA4A3E85DBC8}" type="presParOf" srcId="{D72AA410-8894-4F44-B76E-13E8819E9D61}" destId="{22CFE66D-BCD0-489A-891D-F368F74E9C46}" srcOrd="1" destOrd="0" presId="urn:microsoft.com/office/officeart/2005/8/layout/list1"/>
    <dgm:cxn modelId="{853D63F5-0ECC-4E34-8314-4B184E3BE959}" type="presParOf" srcId="{131862E4-60B0-47D8-92DF-9FE3EF4C1E6C}" destId="{B170D0C8-8607-4B16-B94C-A62578C3B8F5}" srcOrd="29" destOrd="0" presId="urn:microsoft.com/office/officeart/2005/8/layout/list1"/>
    <dgm:cxn modelId="{42DF07F2-A225-4575-86C9-BF17B2751689}" type="presParOf" srcId="{131862E4-60B0-47D8-92DF-9FE3EF4C1E6C}" destId="{B1656658-BCBF-49CD-993E-5742658A45D5}" srcOrd="30" destOrd="0" presId="urn:microsoft.com/office/officeart/2005/8/layout/list1"/>
    <dgm:cxn modelId="{13EE1C51-294D-486A-8F02-B40D2D200446}" type="presParOf" srcId="{131862E4-60B0-47D8-92DF-9FE3EF4C1E6C}" destId="{47F0D607-F359-45B8-A248-1ABFED8F6690}" srcOrd="31" destOrd="0" presId="urn:microsoft.com/office/officeart/2005/8/layout/list1"/>
    <dgm:cxn modelId="{9427E886-3949-4AC9-98BA-62E79C30B552}" type="presParOf" srcId="{131862E4-60B0-47D8-92DF-9FE3EF4C1E6C}" destId="{C88060DB-FB05-4403-A12D-C45F18C59C76}" srcOrd="32" destOrd="0" presId="urn:microsoft.com/office/officeart/2005/8/layout/list1"/>
    <dgm:cxn modelId="{7872E34F-5231-40BB-910A-D3601C800EB6}" type="presParOf" srcId="{C88060DB-FB05-4403-A12D-C45F18C59C76}" destId="{88012BB1-EB3D-4F20-ADBC-67F9F428A0EA}" srcOrd="0" destOrd="0" presId="urn:microsoft.com/office/officeart/2005/8/layout/list1"/>
    <dgm:cxn modelId="{C7C705C1-BB7A-4125-88D7-FD33C3D66E4A}" type="presParOf" srcId="{C88060DB-FB05-4403-A12D-C45F18C59C76}" destId="{7318575B-2318-47BC-B723-6C591E86D9E1}" srcOrd="1" destOrd="0" presId="urn:microsoft.com/office/officeart/2005/8/layout/list1"/>
    <dgm:cxn modelId="{9D46ED23-CAAC-4BFF-897B-FC41CD56881D}" type="presParOf" srcId="{131862E4-60B0-47D8-92DF-9FE3EF4C1E6C}" destId="{EB7998EA-A839-4C55-AE87-73DCCE94E64E}" srcOrd="33" destOrd="0" presId="urn:microsoft.com/office/officeart/2005/8/layout/list1"/>
    <dgm:cxn modelId="{4C4F8306-C2DB-4698-8FE8-2F9493CB424C}" type="presParOf" srcId="{131862E4-60B0-47D8-92DF-9FE3EF4C1E6C}" destId="{AD73A991-92FE-4794-A59A-8AD85B30C892}" srcOrd="34" destOrd="0" presId="urn:microsoft.com/office/officeart/2005/8/layout/list1"/>
    <dgm:cxn modelId="{723E2BCD-E302-44E5-8124-10B188756101}" type="presParOf" srcId="{131862E4-60B0-47D8-92DF-9FE3EF4C1E6C}" destId="{79195F7F-33F7-4803-BA3D-6DE05827EC9F}" srcOrd="35" destOrd="0" presId="urn:microsoft.com/office/officeart/2005/8/layout/list1"/>
    <dgm:cxn modelId="{99CFB85B-6CC1-4E9A-9522-F1D72136D48A}" type="presParOf" srcId="{131862E4-60B0-47D8-92DF-9FE3EF4C1E6C}" destId="{6BBD32BE-3A8C-45F9-AF19-66B9150431A2}" srcOrd="36" destOrd="0" presId="urn:microsoft.com/office/officeart/2005/8/layout/list1"/>
    <dgm:cxn modelId="{6F0E7739-C28C-4543-B0FA-7E28D1B570D3}" type="presParOf" srcId="{6BBD32BE-3A8C-45F9-AF19-66B9150431A2}" destId="{60E381C2-4325-4DDB-85BF-678936FC22C9}" srcOrd="0" destOrd="0" presId="urn:microsoft.com/office/officeart/2005/8/layout/list1"/>
    <dgm:cxn modelId="{7DFE10F5-465D-480E-9997-BEDCFB4A142F}" type="presParOf" srcId="{6BBD32BE-3A8C-45F9-AF19-66B9150431A2}" destId="{46F69C4F-E586-4619-A551-9B8701535730}" srcOrd="1" destOrd="0" presId="urn:microsoft.com/office/officeart/2005/8/layout/list1"/>
    <dgm:cxn modelId="{38008E5C-AE89-422D-B1C5-009DCF56BE0F}" type="presParOf" srcId="{131862E4-60B0-47D8-92DF-9FE3EF4C1E6C}" destId="{79D88EA1-1909-4B8E-B332-1EDF362F15E1}" srcOrd="37" destOrd="0" presId="urn:microsoft.com/office/officeart/2005/8/layout/list1"/>
    <dgm:cxn modelId="{53ED6287-723C-4ED7-BE3E-B3C723A73FB6}" type="presParOf" srcId="{131862E4-60B0-47D8-92DF-9FE3EF4C1E6C}" destId="{9977BDEB-8907-46CE-A1D0-829A0AB3481B}" srcOrd="3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5375A92-FEB9-4C1A-AB2D-31B9CC7B459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A1B3A51-5C54-4E42-AA24-66B2534385E9}">
      <dgm:prSet phldr="0"/>
      <dgm:spPr/>
      <dgm:t>
        <a:bodyPr/>
        <a:lstStyle/>
        <a:p>
          <a:pPr algn="l" rtl="0"/>
          <a:r>
            <a:rPr lang="en-US" b="1">
              <a:solidFill>
                <a:schemeClr val="tx1"/>
              </a:solidFill>
            </a:rPr>
            <a:t>EXT_SOURCE_3 (-0.610</a:t>
          </a:r>
          <a:r>
            <a:rPr lang="en-US">
              <a:solidFill>
                <a:schemeClr val="tx1"/>
              </a:solidFill>
            </a:rPr>
            <a:t>):</a:t>
          </a:r>
          <a:endParaRPr lang="en-US">
            <a:solidFill>
              <a:schemeClr val="tx1"/>
            </a:solidFill>
            <a:latin typeface="Arial"/>
          </a:endParaRPr>
        </a:p>
      </dgm:t>
    </dgm:pt>
    <dgm:pt modelId="{75C2498E-DEEF-4B67-A779-7B4381DDDCD5}" type="parTrans" cxnId="{D03FD7E3-7037-4E0D-B9F7-C5D298B827C6}">
      <dgm:prSet/>
      <dgm:spPr/>
    </dgm:pt>
    <dgm:pt modelId="{34645CE4-FE41-472E-844C-EAE8E50322B5}" type="sibTrans" cxnId="{D03FD7E3-7037-4E0D-B9F7-C5D298B827C6}">
      <dgm:prSet/>
      <dgm:spPr/>
    </dgm:pt>
    <dgm:pt modelId="{AE211E52-8807-4F96-900D-38D0C6403FED}">
      <dgm:prSet phldr="0"/>
      <dgm:spPr/>
      <dgm:t>
        <a:bodyPr/>
        <a:lstStyle/>
        <a:p>
          <a:pPr algn="l" rtl="0"/>
          <a:r>
            <a:rPr lang="en-US" b="1">
              <a:solidFill>
                <a:schemeClr val="tx1"/>
              </a:solidFill>
            </a:rPr>
            <a:t>EXT_SOURCE_2 (-0.426</a:t>
          </a:r>
          <a:r>
            <a:rPr lang="en-US">
              <a:solidFill>
                <a:schemeClr val="tx1"/>
              </a:solidFill>
            </a:rPr>
            <a:t>):</a:t>
          </a:r>
          <a:endParaRPr lang="en-US">
            <a:solidFill>
              <a:schemeClr val="tx1"/>
            </a:solidFill>
            <a:latin typeface="Arial"/>
          </a:endParaRPr>
        </a:p>
      </dgm:t>
    </dgm:pt>
    <dgm:pt modelId="{49661C25-B7E0-444E-BB04-6DCB1633BD86}" type="parTrans" cxnId="{AF1BBAB6-DBB5-40F8-B402-4BB130F2426A}">
      <dgm:prSet/>
      <dgm:spPr/>
    </dgm:pt>
    <dgm:pt modelId="{E1257D60-8A0F-47A5-8C77-69C9300F609E}" type="sibTrans" cxnId="{AF1BBAB6-DBB5-40F8-B402-4BB130F2426A}">
      <dgm:prSet/>
      <dgm:spPr/>
    </dgm:pt>
    <dgm:pt modelId="{13A0B7EA-FAEA-45EF-BF17-D7F5CBE9AA68}">
      <dgm:prSet phldr="0"/>
      <dgm:spPr/>
      <dgm:t>
        <a:bodyPr/>
        <a:lstStyle/>
        <a:p>
          <a:pPr algn="l" rtl="0"/>
          <a:r>
            <a:rPr lang="en-US" b="1">
              <a:solidFill>
                <a:schemeClr val="tx1"/>
              </a:solidFill>
            </a:rPr>
            <a:t>DAYS_EMPLOYED (-0.184</a:t>
          </a:r>
          <a:r>
            <a:rPr lang="en-US">
              <a:solidFill>
                <a:schemeClr val="tx1"/>
              </a:solidFill>
            </a:rPr>
            <a:t>):</a:t>
          </a:r>
          <a:endParaRPr lang="en-US">
            <a:solidFill>
              <a:schemeClr val="tx1"/>
            </a:solidFill>
            <a:latin typeface="Arial"/>
          </a:endParaRPr>
        </a:p>
      </dgm:t>
    </dgm:pt>
    <dgm:pt modelId="{DE03212A-CBB4-4EDE-8109-7E47E8283BD1}" type="parTrans" cxnId="{EE39D966-60AB-4200-A2EA-CAB7D1943728}">
      <dgm:prSet/>
      <dgm:spPr/>
    </dgm:pt>
    <dgm:pt modelId="{5CE2787B-A6F9-4026-B661-7F3D23E1CCD1}" type="sibTrans" cxnId="{EE39D966-60AB-4200-A2EA-CAB7D1943728}">
      <dgm:prSet/>
      <dgm:spPr/>
    </dgm:pt>
    <dgm:pt modelId="{7DB84AA6-AE7D-4C68-ABC5-F6E2C8023B0C}">
      <dgm:prSet phldr="0"/>
      <dgm:spPr/>
      <dgm:t>
        <a:bodyPr/>
        <a:lstStyle/>
        <a:p>
          <a:pPr algn="l" rtl="0"/>
          <a:r>
            <a:rPr lang="en-US" b="1">
              <a:solidFill>
                <a:schemeClr val="tx1"/>
              </a:solidFill>
            </a:rPr>
            <a:t>FLAG_OWN_CAR (-0.133</a:t>
          </a:r>
          <a:r>
            <a:rPr lang="en-US">
              <a:solidFill>
                <a:schemeClr val="tx1"/>
              </a:solidFill>
            </a:rPr>
            <a:t>):</a:t>
          </a:r>
          <a:endParaRPr lang="en-US">
            <a:solidFill>
              <a:schemeClr val="tx1"/>
            </a:solidFill>
            <a:latin typeface="Arial"/>
          </a:endParaRPr>
        </a:p>
      </dgm:t>
    </dgm:pt>
    <dgm:pt modelId="{E763242F-8E24-40C8-B5AA-F2434BC265C9}" type="parTrans" cxnId="{69D2CA83-E22C-4100-A6BD-56BC55C7CC34}">
      <dgm:prSet/>
      <dgm:spPr/>
    </dgm:pt>
    <dgm:pt modelId="{D37A8B84-2D43-4C45-8265-45CF280ACAB0}" type="sibTrans" cxnId="{69D2CA83-E22C-4100-A6BD-56BC55C7CC34}">
      <dgm:prSet/>
      <dgm:spPr/>
    </dgm:pt>
    <dgm:pt modelId="{6D7A6EBD-7F7A-4B8D-8B08-4F87FE64DB79}">
      <dgm:prSet phldr="0"/>
      <dgm:spPr/>
      <dgm:t>
        <a:bodyPr/>
        <a:lstStyle/>
        <a:p>
          <a:pPr algn="l" rtl="0"/>
          <a:r>
            <a:rPr lang="en-US" b="1">
              <a:solidFill>
                <a:schemeClr val="tx1"/>
              </a:solidFill>
            </a:rPr>
            <a:t>NAME_CONTRACT_TYPE (-0.100</a:t>
          </a:r>
          <a:r>
            <a:rPr lang="en-US">
              <a:solidFill>
                <a:schemeClr val="tx1"/>
              </a:solidFill>
            </a:rPr>
            <a:t>): </a:t>
          </a:r>
          <a:endParaRPr lang="en-US">
            <a:solidFill>
              <a:schemeClr val="tx1"/>
            </a:solidFill>
            <a:latin typeface="Arial"/>
          </a:endParaRPr>
        </a:p>
      </dgm:t>
    </dgm:pt>
    <dgm:pt modelId="{6665E833-2A63-4FB8-90A9-BBE35AC6D436}" type="parTrans" cxnId="{059B3727-1C91-409E-9D00-BAF538856684}">
      <dgm:prSet/>
      <dgm:spPr/>
    </dgm:pt>
    <dgm:pt modelId="{87AE8AD9-F7AD-411E-8A4D-3C00997C01D9}" type="sibTrans" cxnId="{059B3727-1C91-409E-9D00-BAF538856684}">
      <dgm:prSet/>
      <dgm:spPr/>
    </dgm:pt>
    <dgm:pt modelId="{DF11D91D-483C-4779-8CC4-562FAAAF09B0}">
      <dgm:prSet phldr="0"/>
      <dgm:spPr/>
      <dgm:t>
        <a:bodyPr/>
        <a:lstStyle/>
        <a:p>
          <a:pPr algn="l" rtl="0"/>
          <a:r>
            <a:rPr lang="en-US" b="1">
              <a:solidFill>
                <a:schemeClr val="tx1"/>
              </a:solidFill>
            </a:rPr>
            <a:t>DAYS_LAST_PHONE_CHANGE (-0.063</a:t>
          </a:r>
          <a:r>
            <a:rPr lang="en-US">
              <a:solidFill>
                <a:schemeClr val="tx1"/>
              </a:solidFill>
            </a:rPr>
            <a:t>): </a:t>
          </a:r>
          <a:endParaRPr lang="en-US">
            <a:solidFill>
              <a:schemeClr val="tx1"/>
            </a:solidFill>
            <a:latin typeface="Arial"/>
          </a:endParaRPr>
        </a:p>
      </dgm:t>
    </dgm:pt>
    <dgm:pt modelId="{06BD8018-65F5-41FE-8D5B-D0CD98247CFC}" type="parTrans" cxnId="{1A5D846E-9964-4B90-811C-AC18C1EAE41A}">
      <dgm:prSet/>
      <dgm:spPr/>
    </dgm:pt>
    <dgm:pt modelId="{06D36134-ED0D-4E73-9359-CFF4BE9C1D58}" type="sibTrans" cxnId="{1A5D846E-9964-4B90-811C-AC18C1EAE41A}">
      <dgm:prSet/>
      <dgm:spPr/>
    </dgm:pt>
    <dgm:pt modelId="{376287ED-6E4A-4EDA-B438-85D7343E0256}">
      <dgm:prSet phldr="0"/>
      <dgm:spPr/>
      <dgm:t>
        <a:bodyPr/>
        <a:lstStyle/>
        <a:p>
          <a:pPr algn="l" rtl="0"/>
          <a:r>
            <a:rPr lang="en-US" b="1">
              <a:solidFill>
                <a:schemeClr val="tx1"/>
              </a:solidFill>
            </a:rPr>
            <a:t>AMT_INCOME_TOTAL (-0.057</a:t>
          </a:r>
          <a:r>
            <a:rPr lang="en-US">
              <a:solidFill>
                <a:schemeClr val="tx1"/>
              </a:solidFill>
            </a:rPr>
            <a:t>): </a:t>
          </a:r>
          <a:endParaRPr lang="en-US">
            <a:solidFill>
              <a:schemeClr val="tx1"/>
            </a:solidFill>
            <a:latin typeface="Arial"/>
          </a:endParaRPr>
        </a:p>
      </dgm:t>
    </dgm:pt>
    <dgm:pt modelId="{0AD815BF-BFCA-4267-97A9-0D5FE77A43C1}" type="parTrans" cxnId="{CA456630-5449-4F8F-8FD2-63A12465D809}">
      <dgm:prSet/>
      <dgm:spPr/>
    </dgm:pt>
    <dgm:pt modelId="{07186D27-6788-4894-A439-E2BA4D957937}" type="sibTrans" cxnId="{CA456630-5449-4F8F-8FD2-63A12465D809}">
      <dgm:prSet/>
      <dgm:spPr/>
    </dgm:pt>
    <dgm:pt modelId="{9165AF82-4BF1-4ACB-ABD9-0CBDD4A2F9C5}">
      <dgm:prSet phldr="0"/>
      <dgm:spPr/>
      <dgm:t>
        <a:bodyPr/>
        <a:lstStyle/>
        <a:p>
          <a:pPr algn="l" rtl="0"/>
          <a:r>
            <a:rPr lang="en-US" b="1">
              <a:solidFill>
                <a:schemeClr val="tx1"/>
              </a:solidFill>
            </a:rPr>
            <a:t>AMT_CREDIT (-0.037</a:t>
          </a:r>
          <a:r>
            <a:rPr lang="en-US">
              <a:solidFill>
                <a:schemeClr val="tx1"/>
              </a:solidFill>
            </a:rPr>
            <a:t>):</a:t>
          </a:r>
          <a:endParaRPr lang="en-US">
            <a:solidFill>
              <a:schemeClr val="tx1"/>
            </a:solidFill>
            <a:latin typeface="Arial"/>
          </a:endParaRPr>
        </a:p>
      </dgm:t>
    </dgm:pt>
    <dgm:pt modelId="{6F20F3B8-D50F-4978-B53C-8C98373C5106}" type="parTrans" cxnId="{C20C430E-7609-413A-A50B-B49C16217DBA}">
      <dgm:prSet/>
      <dgm:spPr/>
    </dgm:pt>
    <dgm:pt modelId="{891E32A4-2089-49CD-B260-F9A546029B48}" type="sibTrans" cxnId="{C20C430E-7609-413A-A50B-B49C16217DBA}">
      <dgm:prSet/>
      <dgm:spPr/>
    </dgm:pt>
    <dgm:pt modelId="{CA58CDF2-F52D-4407-96D5-36A3A221F27C}">
      <dgm:prSet phldr="0"/>
      <dgm:spPr/>
      <dgm:t>
        <a:bodyPr/>
        <a:lstStyle/>
        <a:p>
          <a:pPr algn="l" rtl="0"/>
          <a:r>
            <a:rPr lang="en-US" b="1">
              <a:solidFill>
                <a:schemeClr val="tx1"/>
              </a:solidFill>
            </a:rPr>
            <a:t>DAYS_ID_PUBLISH (-0.037</a:t>
          </a:r>
          <a:r>
            <a:rPr lang="en-US">
              <a:solidFill>
                <a:schemeClr val="tx1"/>
              </a:solidFill>
            </a:rPr>
            <a:t>):</a:t>
          </a:r>
          <a:endParaRPr lang="en-US">
            <a:solidFill>
              <a:schemeClr val="tx1"/>
            </a:solidFill>
            <a:latin typeface="Arial"/>
          </a:endParaRPr>
        </a:p>
      </dgm:t>
    </dgm:pt>
    <dgm:pt modelId="{360217E7-C8E7-44C2-A48F-19B5342DF0DE}" type="parTrans" cxnId="{B1F9CD92-7D54-4DD8-923C-DDB07C5A9EAD}">
      <dgm:prSet/>
      <dgm:spPr/>
    </dgm:pt>
    <dgm:pt modelId="{0D4ED094-8FD2-4838-9922-3D298C14CC58}" type="sibTrans" cxnId="{B1F9CD92-7D54-4DD8-923C-DDB07C5A9EAD}">
      <dgm:prSet/>
      <dgm:spPr/>
    </dgm:pt>
    <dgm:pt modelId="{96CFB5A2-DC95-4D9A-A8C0-C3C0D972F7F4}">
      <dgm:prSet phldr="0"/>
      <dgm:spPr/>
      <dgm:t>
        <a:bodyPr/>
        <a:lstStyle/>
        <a:p>
          <a:pPr algn="l" rtl="0"/>
          <a:r>
            <a:rPr lang="en-US" b="1">
              <a:solidFill>
                <a:schemeClr val="tx1"/>
              </a:solidFill>
            </a:rPr>
            <a:t>FLAG_PHONE (-0.026</a:t>
          </a:r>
          <a:r>
            <a:rPr lang="en-US">
              <a:solidFill>
                <a:schemeClr val="tx1"/>
              </a:solidFill>
            </a:rPr>
            <a:t>):</a:t>
          </a:r>
          <a:endParaRPr lang="en-US">
            <a:solidFill>
              <a:schemeClr val="tx1"/>
            </a:solidFill>
            <a:latin typeface="Arial"/>
          </a:endParaRPr>
        </a:p>
      </dgm:t>
    </dgm:pt>
    <dgm:pt modelId="{1070B4EB-22BB-4FD5-96E3-CD8690F87B15}" type="parTrans" cxnId="{846A5F8A-28F5-410F-BC65-0CFCA9690530}">
      <dgm:prSet/>
      <dgm:spPr/>
    </dgm:pt>
    <dgm:pt modelId="{C9B53DD7-40D3-4F1B-B3B1-C6710AA77F2D}" type="sibTrans" cxnId="{846A5F8A-28F5-410F-BC65-0CFCA9690530}">
      <dgm:prSet/>
      <dgm:spPr/>
    </dgm:pt>
    <dgm:pt modelId="{93482767-1143-4542-907A-6F6E708C4547}">
      <dgm:prSet phldr="0"/>
      <dgm:spPr/>
      <dgm:t>
        <a:bodyPr/>
        <a:lstStyle/>
        <a:p>
          <a:pPr algn="l"/>
          <a:r>
            <a:rPr lang="en-US">
              <a:solidFill>
                <a:schemeClr val="tx1"/>
              </a:solidFill>
              <a:latin typeface="Arial"/>
            </a:rPr>
            <a:t> </a:t>
          </a:r>
          <a:r>
            <a:rPr lang="en-US">
              <a:solidFill>
                <a:schemeClr val="tx1"/>
              </a:solidFill>
            </a:rPr>
            <a:t>Higher scores from external sources are linked to lower default risk, suggesting good financial standing.</a:t>
          </a:r>
          <a:endParaRPr lang="en-US"/>
        </a:p>
      </dgm:t>
    </dgm:pt>
    <dgm:pt modelId="{AD40BCA7-7FE5-49B5-ADA5-81BE775B8589}" type="parTrans" cxnId="{A7D6705A-B3AF-4EF7-814B-F9243AB84CBE}">
      <dgm:prSet/>
      <dgm:spPr/>
    </dgm:pt>
    <dgm:pt modelId="{86ECAC85-D0A7-43B8-89AE-57D68C579BFF}" type="sibTrans" cxnId="{A7D6705A-B3AF-4EF7-814B-F9243AB84CBE}">
      <dgm:prSet/>
      <dgm:spPr/>
    </dgm:pt>
    <dgm:pt modelId="{6EE99852-1A93-4603-A9DC-9EFAB074C95B}">
      <dgm:prSet phldr="0"/>
      <dgm:spPr/>
      <dgm:t>
        <a:bodyPr/>
        <a:lstStyle/>
        <a:p>
          <a:pPr algn="l"/>
          <a:r>
            <a:rPr lang="en-US">
              <a:solidFill>
                <a:schemeClr val="tx1"/>
              </a:solidFill>
              <a:latin typeface="Arial"/>
            </a:rPr>
            <a:t> </a:t>
          </a:r>
          <a:r>
            <a:rPr lang="en-US">
              <a:solidFill>
                <a:schemeClr val="tx1"/>
              </a:solidFill>
            </a:rPr>
            <a:t>Higher external credit scores indicate stability, reducing default probability.</a:t>
          </a:r>
          <a:endParaRPr lang="en-US"/>
        </a:p>
      </dgm:t>
    </dgm:pt>
    <dgm:pt modelId="{D783EE50-2CA8-4A62-BCF1-6D178850B967}" type="parTrans" cxnId="{5E18296D-F3CA-4B2D-82CD-6E6007262041}">
      <dgm:prSet/>
      <dgm:spPr/>
    </dgm:pt>
    <dgm:pt modelId="{28128DCB-8F24-4367-AA82-51E41C1A6A30}" type="sibTrans" cxnId="{5E18296D-F3CA-4B2D-82CD-6E6007262041}">
      <dgm:prSet/>
      <dgm:spPr/>
    </dgm:pt>
    <dgm:pt modelId="{06AC4FB4-A88C-44C6-9916-0ABF80AD125C}">
      <dgm:prSet phldr="0"/>
      <dgm:spPr/>
      <dgm:t>
        <a:bodyPr/>
        <a:lstStyle/>
        <a:p>
          <a:pPr algn="l"/>
          <a:r>
            <a:rPr lang="en-US">
              <a:solidFill>
                <a:schemeClr val="tx1"/>
              </a:solidFill>
              <a:latin typeface="Arial"/>
            </a:rPr>
            <a:t> </a:t>
          </a:r>
          <a:r>
            <a:rPr lang="en-US">
              <a:solidFill>
                <a:schemeClr val="tx1"/>
              </a:solidFill>
            </a:rPr>
            <a:t>Longer employment duration is associated with decreased default risk, as stable employment often signals reliable income.</a:t>
          </a:r>
          <a:endParaRPr lang="en-US"/>
        </a:p>
      </dgm:t>
    </dgm:pt>
    <dgm:pt modelId="{C27C0451-5BC9-4437-A1D2-83A4585312E0}" type="parTrans" cxnId="{0E151E23-BED7-42CC-BCC5-CDCAD7870FBB}">
      <dgm:prSet/>
      <dgm:spPr/>
    </dgm:pt>
    <dgm:pt modelId="{8E4D1F5C-B92E-4CF7-900F-BD2606A5478B}" type="sibTrans" cxnId="{0E151E23-BED7-42CC-BCC5-CDCAD7870FBB}">
      <dgm:prSet/>
      <dgm:spPr/>
    </dgm:pt>
    <dgm:pt modelId="{63FC6F20-537E-4590-80DF-399B618D264E}">
      <dgm:prSet phldr="0"/>
      <dgm:spPr/>
      <dgm:t>
        <a:bodyPr/>
        <a:lstStyle/>
        <a:p>
          <a:pPr algn="l"/>
          <a:r>
            <a:rPr lang="en-US">
              <a:solidFill>
                <a:schemeClr val="tx1"/>
              </a:solidFill>
              <a:latin typeface="Arial"/>
            </a:rPr>
            <a:t> </a:t>
          </a:r>
          <a:r>
            <a:rPr lang="en-US">
              <a:solidFill>
                <a:schemeClr val="tx1"/>
              </a:solidFill>
            </a:rPr>
            <a:t>Car ownership may reflect financial stability, reducing the chance of default.</a:t>
          </a:r>
          <a:endParaRPr lang="en-US"/>
        </a:p>
      </dgm:t>
    </dgm:pt>
    <dgm:pt modelId="{8BA8C4F6-DD7E-42D3-90D9-51B75A8AA8C5}" type="parTrans" cxnId="{EFF1EFCF-FD44-4B94-B0F7-0B5DDD484427}">
      <dgm:prSet/>
      <dgm:spPr/>
    </dgm:pt>
    <dgm:pt modelId="{F43572A9-9325-429E-8B89-523F4BCC33AC}" type="sibTrans" cxnId="{EFF1EFCF-FD44-4B94-B0F7-0B5DDD484427}">
      <dgm:prSet/>
      <dgm:spPr/>
    </dgm:pt>
    <dgm:pt modelId="{651F4597-D44B-426A-A99F-2CB131C0066F}">
      <dgm:prSet phldr="0"/>
      <dgm:spPr/>
      <dgm:t>
        <a:bodyPr/>
        <a:lstStyle/>
        <a:p>
          <a:r>
            <a:rPr lang="en-US">
              <a:solidFill>
                <a:schemeClr val="tx1"/>
              </a:solidFill>
            </a:rPr>
            <a:t>Certain contract types are less risky, possibly reflecting more secure financial agreements.</a:t>
          </a:r>
          <a:endParaRPr lang="en-US"/>
        </a:p>
      </dgm:t>
    </dgm:pt>
    <dgm:pt modelId="{0604C63D-71E8-4664-8D19-508351603B57}" type="parTrans" cxnId="{3818A109-B65C-4EFA-B6A5-A2BAD8726A20}">
      <dgm:prSet/>
      <dgm:spPr/>
    </dgm:pt>
    <dgm:pt modelId="{CA212ADD-BCB7-4937-A302-F3593C76C33C}" type="sibTrans" cxnId="{3818A109-B65C-4EFA-B6A5-A2BAD8726A20}">
      <dgm:prSet/>
      <dgm:spPr/>
    </dgm:pt>
    <dgm:pt modelId="{26B821FA-079E-407D-B9A8-FD65E782AC5A}">
      <dgm:prSet phldr="0"/>
      <dgm:spPr/>
      <dgm:t>
        <a:bodyPr/>
        <a:lstStyle/>
        <a:p>
          <a:pPr algn="l"/>
          <a:r>
            <a:rPr lang="en-US">
              <a:solidFill>
                <a:schemeClr val="tx1"/>
              </a:solidFill>
            </a:rPr>
            <a:t>Recent phone changes may indicate instability; less frequent changes are associated with lower default rates.</a:t>
          </a:r>
          <a:endParaRPr lang="en-US"/>
        </a:p>
      </dgm:t>
    </dgm:pt>
    <dgm:pt modelId="{AB970E11-8BA9-490E-B8F0-7CFD72E62480}" type="parTrans" cxnId="{365BEEF9-2DFA-4A8C-B9B5-438B9B942CD3}">
      <dgm:prSet/>
      <dgm:spPr/>
    </dgm:pt>
    <dgm:pt modelId="{2D50DAFD-CF54-4E3D-87A3-8DCF82A180CC}" type="sibTrans" cxnId="{365BEEF9-2DFA-4A8C-B9B5-438B9B942CD3}">
      <dgm:prSet/>
      <dgm:spPr/>
    </dgm:pt>
    <dgm:pt modelId="{0DCCB804-9664-4097-B22A-996CB5B56F8E}">
      <dgm:prSet phldr="0"/>
      <dgm:spPr/>
      <dgm:t>
        <a:bodyPr/>
        <a:lstStyle/>
        <a:p>
          <a:pPr algn="l"/>
          <a:r>
            <a:rPr lang="en-US">
              <a:solidFill>
                <a:schemeClr val="tx1"/>
              </a:solidFill>
            </a:rPr>
            <a:t>Higher income correlates with a lower likelihood of default, showing greater ability to manage financial obligations.</a:t>
          </a:r>
          <a:endParaRPr lang="en-US"/>
        </a:p>
      </dgm:t>
    </dgm:pt>
    <dgm:pt modelId="{089E8076-90C7-492F-8196-F0A52AD9A8FA}" type="parTrans" cxnId="{EADBF421-56D7-4828-AA3E-77E83A9235EE}">
      <dgm:prSet/>
      <dgm:spPr/>
    </dgm:pt>
    <dgm:pt modelId="{4C66D0BB-5401-4FFE-8570-82C700209573}" type="sibTrans" cxnId="{EADBF421-56D7-4828-AA3E-77E83A9235EE}">
      <dgm:prSet/>
      <dgm:spPr/>
    </dgm:pt>
    <dgm:pt modelId="{939EC2BD-3839-4930-A68D-9BD249A1F180}">
      <dgm:prSet phldr="0"/>
      <dgm:spPr/>
      <dgm:t>
        <a:bodyPr/>
        <a:lstStyle/>
        <a:p>
          <a:pPr algn="l"/>
          <a:r>
            <a:rPr lang="en-US">
              <a:solidFill>
                <a:schemeClr val="tx1"/>
              </a:solidFill>
              <a:latin typeface="Arial"/>
            </a:rPr>
            <a:t> </a:t>
          </a:r>
          <a:r>
            <a:rPr lang="en-US">
              <a:solidFill>
                <a:schemeClr val="tx1"/>
              </a:solidFill>
            </a:rPr>
            <a:t>Higher total credit amounts may correlate with reduced risk, possibly due to effective credit management.</a:t>
          </a:r>
          <a:endParaRPr lang="en-US"/>
        </a:p>
      </dgm:t>
    </dgm:pt>
    <dgm:pt modelId="{22817859-FBFF-4C03-953E-6087D0232B41}" type="parTrans" cxnId="{D2EAFDA5-44BB-4565-8975-FFFECC0475B5}">
      <dgm:prSet/>
      <dgm:spPr/>
    </dgm:pt>
    <dgm:pt modelId="{DE0AFD3D-EFB1-4F80-A684-B8E5916479BB}" type="sibTrans" cxnId="{D2EAFDA5-44BB-4565-8975-FFFECC0475B5}">
      <dgm:prSet/>
      <dgm:spPr/>
    </dgm:pt>
    <dgm:pt modelId="{20E657C8-4D79-430F-9A60-0E8A786817E5}">
      <dgm:prSet phldr="0"/>
      <dgm:spPr/>
      <dgm:t>
        <a:bodyPr/>
        <a:lstStyle/>
        <a:p>
          <a:pPr algn="l"/>
          <a:r>
            <a:rPr lang="en-US">
              <a:solidFill>
                <a:schemeClr val="tx1"/>
              </a:solidFill>
              <a:latin typeface="Arial"/>
            </a:rPr>
            <a:t> </a:t>
          </a:r>
          <a:r>
            <a:rPr lang="en-US">
              <a:solidFill>
                <a:schemeClr val="tx1"/>
              </a:solidFill>
            </a:rPr>
            <a:t>The stability in ID-related documents suggests a lower risk of default.</a:t>
          </a:r>
          <a:endParaRPr lang="en-US"/>
        </a:p>
      </dgm:t>
    </dgm:pt>
    <dgm:pt modelId="{D055BA77-EE07-49DA-873D-1CD00F9C016D}" type="parTrans" cxnId="{29C7A9CA-2891-4D18-8267-100676891ABA}">
      <dgm:prSet/>
      <dgm:spPr/>
    </dgm:pt>
    <dgm:pt modelId="{5373A4F6-165C-4CBE-8064-1FF3A13945C2}" type="sibTrans" cxnId="{29C7A9CA-2891-4D18-8267-100676891ABA}">
      <dgm:prSet/>
      <dgm:spPr/>
    </dgm:pt>
    <dgm:pt modelId="{8CAD494E-1868-496B-A552-4E401ABB98B6}">
      <dgm:prSet phldr="0"/>
      <dgm:spPr/>
      <dgm:t>
        <a:bodyPr/>
        <a:lstStyle/>
        <a:p>
          <a:pPr algn="l"/>
          <a:r>
            <a:rPr lang="en-US">
              <a:solidFill>
                <a:schemeClr val="tx1"/>
              </a:solidFill>
              <a:latin typeface="Arial"/>
            </a:rPr>
            <a:t> </a:t>
          </a:r>
          <a:r>
            <a:rPr lang="en-US">
              <a:solidFill>
                <a:schemeClr val="tx1"/>
              </a:solidFill>
            </a:rPr>
            <a:t>Consistent phone records might indicate financial stability and responsibility.</a:t>
          </a:r>
          <a:endParaRPr lang="en-US"/>
        </a:p>
      </dgm:t>
    </dgm:pt>
    <dgm:pt modelId="{3D1AB683-4A2B-415D-890E-767316B12E43}" type="parTrans" cxnId="{C4DFAF1F-7723-41C7-8349-587F6BBFF3AF}">
      <dgm:prSet/>
      <dgm:spPr/>
    </dgm:pt>
    <dgm:pt modelId="{F87D3CCC-054D-4C60-8759-8B8B7AF61E1C}" type="sibTrans" cxnId="{C4DFAF1F-7723-41C7-8349-587F6BBFF3AF}">
      <dgm:prSet/>
      <dgm:spPr/>
    </dgm:pt>
    <dgm:pt modelId="{4EECB2BC-C863-4E63-90E8-4D07CEFBDFDF}" type="pres">
      <dgm:prSet presAssocID="{C5375A92-FEB9-4C1A-AB2D-31B9CC7B459E}" presName="linear" presStyleCnt="0">
        <dgm:presLayoutVars>
          <dgm:dir/>
          <dgm:animLvl val="lvl"/>
          <dgm:resizeHandles val="exact"/>
        </dgm:presLayoutVars>
      </dgm:prSet>
      <dgm:spPr/>
    </dgm:pt>
    <dgm:pt modelId="{AB7D97D8-E507-4209-AFD2-2FD4528589FC}" type="pres">
      <dgm:prSet presAssocID="{2A1B3A51-5C54-4E42-AA24-66B2534385E9}" presName="parentLin" presStyleCnt="0"/>
      <dgm:spPr/>
    </dgm:pt>
    <dgm:pt modelId="{A7A1D42D-5B65-460A-AA0B-570AA4AAC2BC}" type="pres">
      <dgm:prSet presAssocID="{2A1B3A51-5C54-4E42-AA24-66B2534385E9}" presName="parentLeftMargin" presStyleLbl="node1" presStyleIdx="0" presStyleCnt="10"/>
      <dgm:spPr/>
    </dgm:pt>
    <dgm:pt modelId="{8FEF0C5C-BF27-4F19-B90C-E91E68117CCE}" type="pres">
      <dgm:prSet presAssocID="{2A1B3A51-5C54-4E42-AA24-66B2534385E9}" presName="parentText" presStyleLbl="node1" presStyleIdx="0" presStyleCnt="10">
        <dgm:presLayoutVars>
          <dgm:chMax val="0"/>
          <dgm:bulletEnabled val="1"/>
        </dgm:presLayoutVars>
      </dgm:prSet>
      <dgm:spPr/>
    </dgm:pt>
    <dgm:pt modelId="{A67CC6BF-D71A-459B-B77B-13970F7DC5C1}" type="pres">
      <dgm:prSet presAssocID="{2A1B3A51-5C54-4E42-AA24-66B2534385E9}" presName="negativeSpace" presStyleCnt="0"/>
      <dgm:spPr/>
    </dgm:pt>
    <dgm:pt modelId="{00610382-4868-4FD2-9B81-41771BEED14E}" type="pres">
      <dgm:prSet presAssocID="{2A1B3A51-5C54-4E42-AA24-66B2534385E9}" presName="childText" presStyleLbl="conFgAcc1" presStyleIdx="0" presStyleCnt="10">
        <dgm:presLayoutVars>
          <dgm:bulletEnabled val="1"/>
        </dgm:presLayoutVars>
      </dgm:prSet>
      <dgm:spPr/>
    </dgm:pt>
    <dgm:pt modelId="{A116481A-3982-4C3F-9C7E-47B0F29FC79E}" type="pres">
      <dgm:prSet presAssocID="{34645CE4-FE41-472E-844C-EAE8E50322B5}" presName="spaceBetweenRectangles" presStyleCnt="0"/>
      <dgm:spPr/>
    </dgm:pt>
    <dgm:pt modelId="{D29947EE-F86B-4C1F-B6A9-FF2C541AB684}" type="pres">
      <dgm:prSet presAssocID="{AE211E52-8807-4F96-900D-38D0C6403FED}" presName="parentLin" presStyleCnt="0"/>
      <dgm:spPr/>
    </dgm:pt>
    <dgm:pt modelId="{13DCF335-1444-436F-854F-56B7506438B1}" type="pres">
      <dgm:prSet presAssocID="{AE211E52-8807-4F96-900D-38D0C6403FED}" presName="parentLeftMargin" presStyleLbl="node1" presStyleIdx="0" presStyleCnt="10"/>
      <dgm:spPr/>
    </dgm:pt>
    <dgm:pt modelId="{8D2003EF-F330-4C39-8EEC-64FEAD070544}" type="pres">
      <dgm:prSet presAssocID="{AE211E52-8807-4F96-900D-38D0C6403FED}" presName="parentText" presStyleLbl="node1" presStyleIdx="1" presStyleCnt="10">
        <dgm:presLayoutVars>
          <dgm:chMax val="0"/>
          <dgm:bulletEnabled val="1"/>
        </dgm:presLayoutVars>
      </dgm:prSet>
      <dgm:spPr/>
    </dgm:pt>
    <dgm:pt modelId="{5438C308-11C4-4856-953E-8512DDC47EF0}" type="pres">
      <dgm:prSet presAssocID="{AE211E52-8807-4F96-900D-38D0C6403FED}" presName="negativeSpace" presStyleCnt="0"/>
      <dgm:spPr/>
    </dgm:pt>
    <dgm:pt modelId="{510553E0-985E-44CE-BE6E-385FFB82D81E}" type="pres">
      <dgm:prSet presAssocID="{AE211E52-8807-4F96-900D-38D0C6403FED}" presName="childText" presStyleLbl="conFgAcc1" presStyleIdx="1" presStyleCnt="10">
        <dgm:presLayoutVars>
          <dgm:bulletEnabled val="1"/>
        </dgm:presLayoutVars>
      </dgm:prSet>
      <dgm:spPr/>
    </dgm:pt>
    <dgm:pt modelId="{5170CDB3-F48F-4DD4-977F-F3DA57AF2DE7}" type="pres">
      <dgm:prSet presAssocID="{E1257D60-8A0F-47A5-8C77-69C9300F609E}" presName="spaceBetweenRectangles" presStyleCnt="0"/>
      <dgm:spPr/>
    </dgm:pt>
    <dgm:pt modelId="{2CA83F3F-1FFE-416A-BED4-ADAA74128592}" type="pres">
      <dgm:prSet presAssocID="{13A0B7EA-FAEA-45EF-BF17-D7F5CBE9AA68}" presName="parentLin" presStyleCnt="0"/>
      <dgm:spPr/>
    </dgm:pt>
    <dgm:pt modelId="{C9A6D3BE-CCB2-4691-9523-5B5CE7E19630}" type="pres">
      <dgm:prSet presAssocID="{13A0B7EA-FAEA-45EF-BF17-D7F5CBE9AA68}" presName="parentLeftMargin" presStyleLbl="node1" presStyleIdx="1" presStyleCnt="10"/>
      <dgm:spPr/>
    </dgm:pt>
    <dgm:pt modelId="{6DC283E5-E209-424B-93A4-A29B1C4E21FB}" type="pres">
      <dgm:prSet presAssocID="{13A0B7EA-FAEA-45EF-BF17-D7F5CBE9AA68}" presName="parentText" presStyleLbl="node1" presStyleIdx="2" presStyleCnt="10">
        <dgm:presLayoutVars>
          <dgm:chMax val="0"/>
          <dgm:bulletEnabled val="1"/>
        </dgm:presLayoutVars>
      </dgm:prSet>
      <dgm:spPr/>
    </dgm:pt>
    <dgm:pt modelId="{C42C67CB-A497-46D4-A53F-4B875DD94FA4}" type="pres">
      <dgm:prSet presAssocID="{13A0B7EA-FAEA-45EF-BF17-D7F5CBE9AA68}" presName="negativeSpace" presStyleCnt="0"/>
      <dgm:spPr/>
    </dgm:pt>
    <dgm:pt modelId="{3D79234E-D800-4611-81FE-F8F7B75D9B86}" type="pres">
      <dgm:prSet presAssocID="{13A0B7EA-FAEA-45EF-BF17-D7F5CBE9AA68}" presName="childText" presStyleLbl="conFgAcc1" presStyleIdx="2" presStyleCnt="10">
        <dgm:presLayoutVars>
          <dgm:bulletEnabled val="1"/>
        </dgm:presLayoutVars>
      </dgm:prSet>
      <dgm:spPr/>
    </dgm:pt>
    <dgm:pt modelId="{8A300825-CD87-4D88-B31D-998D78D0F3A3}" type="pres">
      <dgm:prSet presAssocID="{5CE2787B-A6F9-4026-B661-7F3D23E1CCD1}" presName="spaceBetweenRectangles" presStyleCnt="0"/>
      <dgm:spPr/>
    </dgm:pt>
    <dgm:pt modelId="{B58A3D38-C552-4A7C-8578-44C3C43D4A79}" type="pres">
      <dgm:prSet presAssocID="{7DB84AA6-AE7D-4C68-ABC5-F6E2C8023B0C}" presName="parentLin" presStyleCnt="0"/>
      <dgm:spPr/>
    </dgm:pt>
    <dgm:pt modelId="{293FA2A6-0B49-4298-9CB7-D1722724C38C}" type="pres">
      <dgm:prSet presAssocID="{7DB84AA6-AE7D-4C68-ABC5-F6E2C8023B0C}" presName="parentLeftMargin" presStyleLbl="node1" presStyleIdx="2" presStyleCnt="10"/>
      <dgm:spPr/>
    </dgm:pt>
    <dgm:pt modelId="{065D0945-FA5D-409D-BC3E-0F8B19B43E54}" type="pres">
      <dgm:prSet presAssocID="{7DB84AA6-AE7D-4C68-ABC5-F6E2C8023B0C}" presName="parentText" presStyleLbl="node1" presStyleIdx="3" presStyleCnt="10">
        <dgm:presLayoutVars>
          <dgm:chMax val="0"/>
          <dgm:bulletEnabled val="1"/>
        </dgm:presLayoutVars>
      </dgm:prSet>
      <dgm:spPr/>
    </dgm:pt>
    <dgm:pt modelId="{E5797783-8598-49AA-A0EA-5F09D96011AB}" type="pres">
      <dgm:prSet presAssocID="{7DB84AA6-AE7D-4C68-ABC5-F6E2C8023B0C}" presName="negativeSpace" presStyleCnt="0"/>
      <dgm:spPr/>
    </dgm:pt>
    <dgm:pt modelId="{535FAA07-F9DD-4793-846D-6A7FE1765643}" type="pres">
      <dgm:prSet presAssocID="{7DB84AA6-AE7D-4C68-ABC5-F6E2C8023B0C}" presName="childText" presStyleLbl="conFgAcc1" presStyleIdx="3" presStyleCnt="10">
        <dgm:presLayoutVars>
          <dgm:bulletEnabled val="1"/>
        </dgm:presLayoutVars>
      </dgm:prSet>
      <dgm:spPr/>
    </dgm:pt>
    <dgm:pt modelId="{9122CC13-C83A-46CB-A597-44D420B92156}" type="pres">
      <dgm:prSet presAssocID="{D37A8B84-2D43-4C45-8265-45CF280ACAB0}" presName="spaceBetweenRectangles" presStyleCnt="0"/>
      <dgm:spPr/>
    </dgm:pt>
    <dgm:pt modelId="{03F546BD-7362-41C7-B538-06E5FA08BE1E}" type="pres">
      <dgm:prSet presAssocID="{6D7A6EBD-7F7A-4B8D-8B08-4F87FE64DB79}" presName="parentLin" presStyleCnt="0"/>
      <dgm:spPr/>
    </dgm:pt>
    <dgm:pt modelId="{29CB3493-90EA-45FE-AACB-1BC1292652C1}" type="pres">
      <dgm:prSet presAssocID="{6D7A6EBD-7F7A-4B8D-8B08-4F87FE64DB79}" presName="parentLeftMargin" presStyleLbl="node1" presStyleIdx="3" presStyleCnt="10"/>
      <dgm:spPr/>
    </dgm:pt>
    <dgm:pt modelId="{63C8498F-9E0E-435C-882E-E43F8BD02A8C}" type="pres">
      <dgm:prSet presAssocID="{6D7A6EBD-7F7A-4B8D-8B08-4F87FE64DB79}" presName="parentText" presStyleLbl="node1" presStyleIdx="4" presStyleCnt="10">
        <dgm:presLayoutVars>
          <dgm:chMax val="0"/>
          <dgm:bulletEnabled val="1"/>
        </dgm:presLayoutVars>
      </dgm:prSet>
      <dgm:spPr/>
    </dgm:pt>
    <dgm:pt modelId="{7D25C2A0-003A-419D-9FF7-AB9E91736926}" type="pres">
      <dgm:prSet presAssocID="{6D7A6EBD-7F7A-4B8D-8B08-4F87FE64DB79}" presName="negativeSpace" presStyleCnt="0"/>
      <dgm:spPr/>
    </dgm:pt>
    <dgm:pt modelId="{CE3F9726-D40D-4FBC-8908-12631BE99BB0}" type="pres">
      <dgm:prSet presAssocID="{6D7A6EBD-7F7A-4B8D-8B08-4F87FE64DB79}" presName="childText" presStyleLbl="conFgAcc1" presStyleIdx="4" presStyleCnt="10">
        <dgm:presLayoutVars>
          <dgm:bulletEnabled val="1"/>
        </dgm:presLayoutVars>
      </dgm:prSet>
      <dgm:spPr/>
    </dgm:pt>
    <dgm:pt modelId="{CE317613-C715-4E1E-B8FF-BA97ACB5D389}" type="pres">
      <dgm:prSet presAssocID="{87AE8AD9-F7AD-411E-8A4D-3C00997C01D9}" presName="spaceBetweenRectangles" presStyleCnt="0"/>
      <dgm:spPr/>
    </dgm:pt>
    <dgm:pt modelId="{DB92BC41-4D90-44DC-835C-03B2C2ECEA5F}" type="pres">
      <dgm:prSet presAssocID="{DF11D91D-483C-4779-8CC4-562FAAAF09B0}" presName="parentLin" presStyleCnt="0"/>
      <dgm:spPr/>
    </dgm:pt>
    <dgm:pt modelId="{9CF769F4-E46D-4D7C-A704-03D1D7D40BED}" type="pres">
      <dgm:prSet presAssocID="{DF11D91D-483C-4779-8CC4-562FAAAF09B0}" presName="parentLeftMargin" presStyleLbl="node1" presStyleIdx="4" presStyleCnt="10"/>
      <dgm:spPr/>
    </dgm:pt>
    <dgm:pt modelId="{DCE96BE9-3F37-4835-A78F-E4858DBD0CF7}" type="pres">
      <dgm:prSet presAssocID="{DF11D91D-483C-4779-8CC4-562FAAAF09B0}" presName="parentText" presStyleLbl="node1" presStyleIdx="5" presStyleCnt="10">
        <dgm:presLayoutVars>
          <dgm:chMax val="0"/>
          <dgm:bulletEnabled val="1"/>
        </dgm:presLayoutVars>
      </dgm:prSet>
      <dgm:spPr/>
    </dgm:pt>
    <dgm:pt modelId="{FF959853-977E-4B5F-BFEE-9E777483DCE9}" type="pres">
      <dgm:prSet presAssocID="{DF11D91D-483C-4779-8CC4-562FAAAF09B0}" presName="negativeSpace" presStyleCnt="0"/>
      <dgm:spPr/>
    </dgm:pt>
    <dgm:pt modelId="{74375400-8116-468F-B584-AABBAE97B05A}" type="pres">
      <dgm:prSet presAssocID="{DF11D91D-483C-4779-8CC4-562FAAAF09B0}" presName="childText" presStyleLbl="conFgAcc1" presStyleIdx="5" presStyleCnt="10">
        <dgm:presLayoutVars>
          <dgm:bulletEnabled val="1"/>
        </dgm:presLayoutVars>
      </dgm:prSet>
      <dgm:spPr/>
    </dgm:pt>
    <dgm:pt modelId="{C73AFD59-56BC-4485-95EE-575E26735143}" type="pres">
      <dgm:prSet presAssocID="{06D36134-ED0D-4E73-9359-CFF4BE9C1D58}" presName="spaceBetweenRectangles" presStyleCnt="0"/>
      <dgm:spPr/>
    </dgm:pt>
    <dgm:pt modelId="{BB9C48EC-4C55-4AC7-B88F-42A511FB11E1}" type="pres">
      <dgm:prSet presAssocID="{376287ED-6E4A-4EDA-B438-85D7343E0256}" presName="parentLin" presStyleCnt="0"/>
      <dgm:spPr/>
    </dgm:pt>
    <dgm:pt modelId="{20C3CB53-A8A9-437F-83F5-977661635705}" type="pres">
      <dgm:prSet presAssocID="{376287ED-6E4A-4EDA-B438-85D7343E0256}" presName="parentLeftMargin" presStyleLbl="node1" presStyleIdx="5" presStyleCnt="10"/>
      <dgm:spPr/>
    </dgm:pt>
    <dgm:pt modelId="{1D19D037-8731-4699-AAAD-CC1D50F51D85}" type="pres">
      <dgm:prSet presAssocID="{376287ED-6E4A-4EDA-B438-85D7343E0256}" presName="parentText" presStyleLbl="node1" presStyleIdx="6" presStyleCnt="10">
        <dgm:presLayoutVars>
          <dgm:chMax val="0"/>
          <dgm:bulletEnabled val="1"/>
        </dgm:presLayoutVars>
      </dgm:prSet>
      <dgm:spPr/>
    </dgm:pt>
    <dgm:pt modelId="{2BFAE0C7-0D2B-4B6C-B7CD-7AAD311BC679}" type="pres">
      <dgm:prSet presAssocID="{376287ED-6E4A-4EDA-B438-85D7343E0256}" presName="negativeSpace" presStyleCnt="0"/>
      <dgm:spPr/>
    </dgm:pt>
    <dgm:pt modelId="{6B698E61-93BA-464E-83CC-3265AD36BCDF}" type="pres">
      <dgm:prSet presAssocID="{376287ED-6E4A-4EDA-B438-85D7343E0256}" presName="childText" presStyleLbl="conFgAcc1" presStyleIdx="6" presStyleCnt="10">
        <dgm:presLayoutVars>
          <dgm:bulletEnabled val="1"/>
        </dgm:presLayoutVars>
      </dgm:prSet>
      <dgm:spPr/>
    </dgm:pt>
    <dgm:pt modelId="{FA274793-11F5-475C-A8CA-D432F18ACA6D}" type="pres">
      <dgm:prSet presAssocID="{07186D27-6788-4894-A439-E2BA4D957937}" presName="spaceBetweenRectangles" presStyleCnt="0"/>
      <dgm:spPr/>
    </dgm:pt>
    <dgm:pt modelId="{04CB54D9-0AF3-4CC8-A3B7-057825DA8A42}" type="pres">
      <dgm:prSet presAssocID="{9165AF82-4BF1-4ACB-ABD9-0CBDD4A2F9C5}" presName="parentLin" presStyleCnt="0"/>
      <dgm:spPr/>
    </dgm:pt>
    <dgm:pt modelId="{A0314C94-DB2C-4B74-AD12-90BA3A69E232}" type="pres">
      <dgm:prSet presAssocID="{9165AF82-4BF1-4ACB-ABD9-0CBDD4A2F9C5}" presName="parentLeftMargin" presStyleLbl="node1" presStyleIdx="6" presStyleCnt="10"/>
      <dgm:spPr/>
    </dgm:pt>
    <dgm:pt modelId="{5B719373-4F3B-4ACB-BDE2-803ED714A58B}" type="pres">
      <dgm:prSet presAssocID="{9165AF82-4BF1-4ACB-ABD9-0CBDD4A2F9C5}" presName="parentText" presStyleLbl="node1" presStyleIdx="7" presStyleCnt="10">
        <dgm:presLayoutVars>
          <dgm:chMax val="0"/>
          <dgm:bulletEnabled val="1"/>
        </dgm:presLayoutVars>
      </dgm:prSet>
      <dgm:spPr/>
    </dgm:pt>
    <dgm:pt modelId="{CFE97927-0B70-4156-997E-EEAF9676F119}" type="pres">
      <dgm:prSet presAssocID="{9165AF82-4BF1-4ACB-ABD9-0CBDD4A2F9C5}" presName="negativeSpace" presStyleCnt="0"/>
      <dgm:spPr/>
    </dgm:pt>
    <dgm:pt modelId="{6517FD31-EF79-49AA-82EC-CF54C5DA6FEE}" type="pres">
      <dgm:prSet presAssocID="{9165AF82-4BF1-4ACB-ABD9-0CBDD4A2F9C5}" presName="childText" presStyleLbl="conFgAcc1" presStyleIdx="7" presStyleCnt="10">
        <dgm:presLayoutVars>
          <dgm:bulletEnabled val="1"/>
        </dgm:presLayoutVars>
      </dgm:prSet>
      <dgm:spPr/>
    </dgm:pt>
    <dgm:pt modelId="{7FBF7155-FA56-4C00-8158-34A20411A308}" type="pres">
      <dgm:prSet presAssocID="{891E32A4-2089-49CD-B260-F9A546029B48}" presName="spaceBetweenRectangles" presStyleCnt="0"/>
      <dgm:spPr/>
    </dgm:pt>
    <dgm:pt modelId="{83BD622C-7794-4578-B2C9-A69A587A5943}" type="pres">
      <dgm:prSet presAssocID="{CA58CDF2-F52D-4407-96D5-36A3A221F27C}" presName="parentLin" presStyleCnt="0"/>
      <dgm:spPr/>
    </dgm:pt>
    <dgm:pt modelId="{EB8DD97D-2920-47EF-9786-7F952B31FD1B}" type="pres">
      <dgm:prSet presAssocID="{CA58CDF2-F52D-4407-96D5-36A3A221F27C}" presName="parentLeftMargin" presStyleLbl="node1" presStyleIdx="7" presStyleCnt="10"/>
      <dgm:spPr/>
    </dgm:pt>
    <dgm:pt modelId="{46E8F421-270C-4413-8FAD-492631293F64}" type="pres">
      <dgm:prSet presAssocID="{CA58CDF2-F52D-4407-96D5-36A3A221F27C}" presName="parentText" presStyleLbl="node1" presStyleIdx="8" presStyleCnt="10">
        <dgm:presLayoutVars>
          <dgm:chMax val="0"/>
          <dgm:bulletEnabled val="1"/>
        </dgm:presLayoutVars>
      </dgm:prSet>
      <dgm:spPr/>
    </dgm:pt>
    <dgm:pt modelId="{D212F046-A768-43A4-B661-6227E9BCDEE3}" type="pres">
      <dgm:prSet presAssocID="{CA58CDF2-F52D-4407-96D5-36A3A221F27C}" presName="negativeSpace" presStyleCnt="0"/>
      <dgm:spPr/>
    </dgm:pt>
    <dgm:pt modelId="{DDF04442-706E-433B-9DC9-55CF2408DF65}" type="pres">
      <dgm:prSet presAssocID="{CA58CDF2-F52D-4407-96D5-36A3A221F27C}" presName="childText" presStyleLbl="conFgAcc1" presStyleIdx="8" presStyleCnt="10">
        <dgm:presLayoutVars>
          <dgm:bulletEnabled val="1"/>
        </dgm:presLayoutVars>
      </dgm:prSet>
      <dgm:spPr/>
    </dgm:pt>
    <dgm:pt modelId="{22D36547-ED8A-4672-9271-EF95B5C3162E}" type="pres">
      <dgm:prSet presAssocID="{0D4ED094-8FD2-4838-9922-3D298C14CC58}" presName="spaceBetweenRectangles" presStyleCnt="0"/>
      <dgm:spPr/>
    </dgm:pt>
    <dgm:pt modelId="{71A33E17-9CD5-451B-B993-CB92CFDFA944}" type="pres">
      <dgm:prSet presAssocID="{96CFB5A2-DC95-4D9A-A8C0-C3C0D972F7F4}" presName="parentLin" presStyleCnt="0"/>
      <dgm:spPr/>
    </dgm:pt>
    <dgm:pt modelId="{807F4FF4-5664-46F2-A941-311F84B8D5F0}" type="pres">
      <dgm:prSet presAssocID="{96CFB5A2-DC95-4D9A-A8C0-C3C0D972F7F4}" presName="parentLeftMargin" presStyleLbl="node1" presStyleIdx="8" presStyleCnt="10"/>
      <dgm:spPr/>
    </dgm:pt>
    <dgm:pt modelId="{BED2C05B-E5C1-4B5D-9420-6B99E49FEB62}" type="pres">
      <dgm:prSet presAssocID="{96CFB5A2-DC95-4D9A-A8C0-C3C0D972F7F4}" presName="parentText" presStyleLbl="node1" presStyleIdx="9" presStyleCnt="10">
        <dgm:presLayoutVars>
          <dgm:chMax val="0"/>
          <dgm:bulletEnabled val="1"/>
        </dgm:presLayoutVars>
      </dgm:prSet>
      <dgm:spPr/>
    </dgm:pt>
    <dgm:pt modelId="{D46FB105-051A-49BE-84A0-B3B195A6A783}" type="pres">
      <dgm:prSet presAssocID="{96CFB5A2-DC95-4D9A-A8C0-C3C0D972F7F4}" presName="negativeSpace" presStyleCnt="0"/>
      <dgm:spPr/>
    </dgm:pt>
    <dgm:pt modelId="{BD5E7A50-D10C-4CAD-BB21-8FA6614790E5}" type="pres">
      <dgm:prSet presAssocID="{96CFB5A2-DC95-4D9A-A8C0-C3C0D972F7F4}" presName="childText" presStyleLbl="conFgAcc1" presStyleIdx="9" presStyleCnt="10">
        <dgm:presLayoutVars>
          <dgm:bulletEnabled val="1"/>
        </dgm:presLayoutVars>
      </dgm:prSet>
      <dgm:spPr/>
    </dgm:pt>
  </dgm:ptLst>
  <dgm:cxnLst>
    <dgm:cxn modelId="{3818A109-B65C-4EFA-B6A5-A2BAD8726A20}" srcId="{6D7A6EBD-7F7A-4B8D-8B08-4F87FE64DB79}" destId="{651F4597-D44B-426A-A99F-2CB131C0066F}" srcOrd="0" destOrd="0" parTransId="{0604C63D-71E8-4664-8D19-508351603B57}" sibTransId="{CA212ADD-BCB7-4937-A302-F3593C76C33C}"/>
    <dgm:cxn modelId="{C20C430E-7609-413A-A50B-B49C16217DBA}" srcId="{C5375A92-FEB9-4C1A-AB2D-31B9CC7B459E}" destId="{9165AF82-4BF1-4ACB-ABD9-0CBDD4A2F9C5}" srcOrd="7" destOrd="0" parTransId="{6F20F3B8-D50F-4978-B53C-8C98373C5106}" sibTransId="{891E32A4-2089-49CD-B260-F9A546029B48}"/>
    <dgm:cxn modelId="{6215F50F-C5C1-426A-87EA-272A686C359B}" type="presOf" srcId="{7DB84AA6-AE7D-4C68-ABC5-F6E2C8023B0C}" destId="{293FA2A6-0B49-4298-9CB7-D1722724C38C}" srcOrd="0" destOrd="0" presId="urn:microsoft.com/office/officeart/2005/8/layout/list1"/>
    <dgm:cxn modelId="{C4DFAF1F-7723-41C7-8349-587F6BBFF3AF}" srcId="{96CFB5A2-DC95-4D9A-A8C0-C3C0D972F7F4}" destId="{8CAD494E-1868-496B-A552-4E401ABB98B6}" srcOrd="0" destOrd="0" parTransId="{3D1AB683-4A2B-415D-890E-767316B12E43}" sibTransId="{F87D3CCC-054D-4C60-8759-8B8B7AF61E1C}"/>
    <dgm:cxn modelId="{89D9F01F-E8A4-424B-AA0A-8CE3C6EA12EC}" type="presOf" srcId="{6D7A6EBD-7F7A-4B8D-8B08-4F87FE64DB79}" destId="{29CB3493-90EA-45FE-AACB-1BC1292652C1}" srcOrd="0" destOrd="0" presId="urn:microsoft.com/office/officeart/2005/8/layout/list1"/>
    <dgm:cxn modelId="{EADBF421-56D7-4828-AA3E-77E83A9235EE}" srcId="{376287ED-6E4A-4EDA-B438-85D7343E0256}" destId="{0DCCB804-9664-4097-B22A-996CB5B56F8E}" srcOrd="0" destOrd="0" parTransId="{089E8076-90C7-492F-8196-F0A52AD9A8FA}" sibTransId="{4C66D0BB-5401-4FFE-8570-82C700209573}"/>
    <dgm:cxn modelId="{92A70722-0353-4680-B810-617B7BA26B02}" type="presOf" srcId="{6D7A6EBD-7F7A-4B8D-8B08-4F87FE64DB79}" destId="{63C8498F-9E0E-435C-882E-E43F8BD02A8C}" srcOrd="1" destOrd="0" presId="urn:microsoft.com/office/officeart/2005/8/layout/list1"/>
    <dgm:cxn modelId="{0E151E23-BED7-42CC-BCC5-CDCAD7870FBB}" srcId="{13A0B7EA-FAEA-45EF-BF17-D7F5CBE9AA68}" destId="{06AC4FB4-A88C-44C6-9916-0ABF80AD125C}" srcOrd="0" destOrd="0" parTransId="{C27C0451-5BC9-4437-A1D2-83A4585312E0}" sibTransId="{8E4D1F5C-B92E-4CF7-900F-BD2606A5478B}"/>
    <dgm:cxn modelId="{85848123-2DF1-44FE-ACF5-8DC0775D9B80}" type="presOf" srcId="{9165AF82-4BF1-4ACB-ABD9-0CBDD4A2F9C5}" destId="{5B719373-4F3B-4ACB-BDE2-803ED714A58B}" srcOrd="1" destOrd="0" presId="urn:microsoft.com/office/officeart/2005/8/layout/list1"/>
    <dgm:cxn modelId="{65043D26-EE71-4250-8505-CFAA4EE6D414}" type="presOf" srcId="{8CAD494E-1868-496B-A552-4E401ABB98B6}" destId="{BD5E7A50-D10C-4CAD-BB21-8FA6614790E5}" srcOrd="0" destOrd="0" presId="urn:microsoft.com/office/officeart/2005/8/layout/list1"/>
    <dgm:cxn modelId="{059B3727-1C91-409E-9D00-BAF538856684}" srcId="{C5375A92-FEB9-4C1A-AB2D-31B9CC7B459E}" destId="{6D7A6EBD-7F7A-4B8D-8B08-4F87FE64DB79}" srcOrd="4" destOrd="0" parTransId="{6665E833-2A63-4FB8-90A9-BBE35AC6D436}" sibTransId="{87AE8AD9-F7AD-411E-8A4D-3C00997C01D9}"/>
    <dgm:cxn modelId="{ECDEA227-D815-4479-AA4E-55166022FB5E}" type="presOf" srcId="{96CFB5A2-DC95-4D9A-A8C0-C3C0D972F7F4}" destId="{807F4FF4-5664-46F2-A941-311F84B8D5F0}" srcOrd="0" destOrd="0" presId="urn:microsoft.com/office/officeart/2005/8/layout/list1"/>
    <dgm:cxn modelId="{BAC6002C-B4D9-4A09-9E5D-50FED71F78C6}" type="presOf" srcId="{93482767-1143-4542-907A-6F6E708C4547}" destId="{00610382-4868-4FD2-9B81-41771BEED14E}" srcOrd="0" destOrd="0" presId="urn:microsoft.com/office/officeart/2005/8/layout/list1"/>
    <dgm:cxn modelId="{30E0A72D-A03B-4A9C-94ED-38D17524D8BD}" type="presOf" srcId="{20E657C8-4D79-430F-9A60-0E8A786817E5}" destId="{DDF04442-706E-433B-9DC9-55CF2408DF65}" srcOrd="0" destOrd="0" presId="urn:microsoft.com/office/officeart/2005/8/layout/list1"/>
    <dgm:cxn modelId="{CA456630-5449-4F8F-8FD2-63A12465D809}" srcId="{C5375A92-FEB9-4C1A-AB2D-31B9CC7B459E}" destId="{376287ED-6E4A-4EDA-B438-85D7343E0256}" srcOrd="6" destOrd="0" parTransId="{0AD815BF-BFCA-4267-97A9-0D5FE77A43C1}" sibTransId="{07186D27-6788-4894-A439-E2BA4D957937}"/>
    <dgm:cxn modelId="{018DA13C-B9BB-494E-8CA5-851538C5C07A}" type="presOf" srcId="{63FC6F20-537E-4590-80DF-399B618D264E}" destId="{535FAA07-F9DD-4793-846D-6A7FE1765643}" srcOrd="0" destOrd="0" presId="urn:microsoft.com/office/officeart/2005/8/layout/list1"/>
    <dgm:cxn modelId="{A269B53C-2B76-4EC2-ABA5-8EA89649C410}" type="presOf" srcId="{13A0B7EA-FAEA-45EF-BF17-D7F5CBE9AA68}" destId="{6DC283E5-E209-424B-93A4-A29B1C4E21FB}" srcOrd="1" destOrd="0" presId="urn:microsoft.com/office/officeart/2005/8/layout/list1"/>
    <dgm:cxn modelId="{16A08B42-CAA6-4A93-9A94-B1339AE27B44}" type="presOf" srcId="{26B821FA-079E-407D-B9A8-FD65E782AC5A}" destId="{74375400-8116-468F-B584-AABBAE97B05A}" srcOrd="0" destOrd="0" presId="urn:microsoft.com/office/officeart/2005/8/layout/list1"/>
    <dgm:cxn modelId="{BE94B864-6B56-4240-B9FF-3F13E664819D}" type="presOf" srcId="{2A1B3A51-5C54-4E42-AA24-66B2534385E9}" destId="{8FEF0C5C-BF27-4F19-B90C-E91E68117CCE}" srcOrd="1" destOrd="0" presId="urn:microsoft.com/office/officeart/2005/8/layout/list1"/>
    <dgm:cxn modelId="{DDAB0666-BE53-4830-8FB6-A1E814E74B5E}" type="presOf" srcId="{AE211E52-8807-4F96-900D-38D0C6403FED}" destId="{13DCF335-1444-436F-854F-56B7506438B1}" srcOrd="0" destOrd="0" presId="urn:microsoft.com/office/officeart/2005/8/layout/list1"/>
    <dgm:cxn modelId="{EE39D966-60AB-4200-A2EA-CAB7D1943728}" srcId="{C5375A92-FEB9-4C1A-AB2D-31B9CC7B459E}" destId="{13A0B7EA-FAEA-45EF-BF17-D7F5CBE9AA68}" srcOrd="2" destOrd="0" parTransId="{DE03212A-CBB4-4EDE-8109-7E47E8283BD1}" sibTransId="{5CE2787B-A6F9-4026-B661-7F3D23E1CCD1}"/>
    <dgm:cxn modelId="{69478469-BC2A-4F35-A458-60F10CBFB097}" type="presOf" srcId="{939EC2BD-3839-4930-A68D-9BD249A1F180}" destId="{6517FD31-EF79-49AA-82EC-CF54C5DA6FEE}" srcOrd="0" destOrd="0" presId="urn:microsoft.com/office/officeart/2005/8/layout/list1"/>
    <dgm:cxn modelId="{2C028B6B-A35E-4D85-B36F-8844620C220C}" type="presOf" srcId="{96CFB5A2-DC95-4D9A-A8C0-C3C0D972F7F4}" destId="{BED2C05B-E5C1-4B5D-9420-6B99E49FEB62}" srcOrd="1" destOrd="0" presId="urn:microsoft.com/office/officeart/2005/8/layout/list1"/>
    <dgm:cxn modelId="{CAB48E6C-1256-47EA-A112-550B47571B76}" type="presOf" srcId="{6EE99852-1A93-4603-A9DC-9EFAB074C95B}" destId="{510553E0-985E-44CE-BE6E-385FFB82D81E}" srcOrd="0" destOrd="0" presId="urn:microsoft.com/office/officeart/2005/8/layout/list1"/>
    <dgm:cxn modelId="{5E18296D-F3CA-4B2D-82CD-6E6007262041}" srcId="{AE211E52-8807-4F96-900D-38D0C6403FED}" destId="{6EE99852-1A93-4603-A9DC-9EFAB074C95B}" srcOrd="0" destOrd="0" parTransId="{D783EE50-2CA8-4A62-BCF1-6D178850B967}" sibTransId="{28128DCB-8F24-4367-AA82-51E41C1A6A30}"/>
    <dgm:cxn modelId="{1A5D846E-9964-4B90-811C-AC18C1EAE41A}" srcId="{C5375A92-FEB9-4C1A-AB2D-31B9CC7B459E}" destId="{DF11D91D-483C-4779-8CC4-562FAAAF09B0}" srcOrd="5" destOrd="0" parTransId="{06BD8018-65F5-41FE-8D5B-D0CD98247CFC}" sibTransId="{06D36134-ED0D-4E73-9359-CFF4BE9C1D58}"/>
    <dgm:cxn modelId="{BEFCC074-3E05-45D7-A1B9-3DEE4CC59559}" type="presOf" srcId="{DF11D91D-483C-4779-8CC4-562FAAAF09B0}" destId="{DCE96BE9-3F37-4835-A78F-E4858DBD0CF7}" srcOrd="1" destOrd="0" presId="urn:microsoft.com/office/officeart/2005/8/layout/list1"/>
    <dgm:cxn modelId="{58B70577-1B70-489A-9FE5-7A3E0B93711E}" type="presOf" srcId="{7DB84AA6-AE7D-4C68-ABC5-F6E2C8023B0C}" destId="{065D0945-FA5D-409D-BC3E-0F8B19B43E54}" srcOrd="1" destOrd="0" presId="urn:microsoft.com/office/officeart/2005/8/layout/list1"/>
    <dgm:cxn modelId="{A7D6705A-B3AF-4EF7-814B-F9243AB84CBE}" srcId="{2A1B3A51-5C54-4E42-AA24-66B2534385E9}" destId="{93482767-1143-4542-907A-6F6E708C4547}" srcOrd="0" destOrd="0" parTransId="{AD40BCA7-7FE5-49B5-ADA5-81BE775B8589}" sibTransId="{86ECAC85-D0A7-43B8-89AE-57D68C579BFF}"/>
    <dgm:cxn modelId="{69D2CA83-E22C-4100-A6BD-56BC55C7CC34}" srcId="{C5375A92-FEB9-4C1A-AB2D-31B9CC7B459E}" destId="{7DB84AA6-AE7D-4C68-ABC5-F6E2C8023B0C}" srcOrd="3" destOrd="0" parTransId="{E763242F-8E24-40C8-B5AA-F2434BC265C9}" sibTransId="{D37A8B84-2D43-4C45-8265-45CF280ACAB0}"/>
    <dgm:cxn modelId="{846A5F8A-28F5-410F-BC65-0CFCA9690530}" srcId="{C5375A92-FEB9-4C1A-AB2D-31B9CC7B459E}" destId="{96CFB5A2-DC95-4D9A-A8C0-C3C0D972F7F4}" srcOrd="9" destOrd="0" parTransId="{1070B4EB-22BB-4FD5-96E3-CD8690F87B15}" sibTransId="{C9B53DD7-40D3-4F1B-B3B1-C6710AA77F2D}"/>
    <dgm:cxn modelId="{67F6838D-C5AA-407F-A0A2-CA3B76A17129}" type="presOf" srcId="{376287ED-6E4A-4EDA-B438-85D7343E0256}" destId="{20C3CB53-A8A9-437F-83F5-977661635705}" srcOrd="0" destOrd="0" presId="urn:microsoft.com/office/officeart/2005/8/layout/list1"/>
    <dgm:cxn modelId="{CBCC8292-CEA0-4BAC-914A-8F3A9D46070A}" type="presOf" srcId="{CA58CDF2-F52D-4407-96D5-36A3A221F27C}" destId="{46E8F421-270C-4413-8FAD-492631293F64}" srcOrd="1" destOrd="0" presId="urn:microsoft.com/office/officeart/2005/8/layout/list1"/>
    <dgm:cxn modelId="{B1F9CD92-7D54-4DD8-923C-DDB07C5A9EAD}" srcId="{C5375A92-FEB9-4C1A-AB2D-31B9CC7B459E}" destId="{CA58CDF2-F52D-4407-96D5-36A3A221F27C}" srcOrd="8" destOrd="0" parTransId="{360217E7-C8E7-44C2-A48F-19B5342DF0DE}" sibTransId="{0D4ED094-8FD2-4838-9922-3D298C14CC58}"/>
    <dgm:cxn modelId="{D2D9E39A-E419-48F8-BFE2-52EE3215BEC0}" type="presOf" srcId="{2A1B3A51-5C54-4E42-AA24-66B2534385E9}" destId="{A7A1D42D-5B65-460A-AA0B-570AA4AAC2BC}" srcOrd="0" destOrd="0" presId="urn:microsoft.com/office/officeart/2005/8/layout/list1"/>
    <dgm:cxn modelId="{17AECF9F-609F-4CB3-86D4-70D82CA3D498}" type="presOf" srcId="{0DCCB804-9664-4097-B22A-996CB5B56F8E}" destId="{6B698E61-93BA-464E-83CC-3265AD36BCDF}" srcOrd="0" destOrd="0" presId="urn:microsoft.com/office/officeart/2005/8/layout/list1"/>
    <dgm:cxn modelId="{0D3986A1-E971-40F6-8048-5D1F5929390F}" type="presOf" srcId="{DF11D91D-483C-4779-8CC4-562FAAAF09B0}" destId="{9CF769F4-E46D-4D7C-A704-03D1D7D40BED}" srcOrd="0" destOrd="0" presId="urn:microsoft.com/office/officeart/2005/8/layout/list1"/>
    <dgm:cxn modelId="{81E1D7A5-6DCE-4A66-AE2A-59E14A1037BA}" type="presOf" srcId="{CA58CDF2-F52D-4407-96D5-36A3A221F27C}" destId="{EB8DD97D-2920-47EF-9786-7F952B31FD1B}" srcOrd="0" destOrd="0" presId="urn:microsoft.com/office/officeart/2005/8/layout/list1"/>
    <dgm:cxn modelId="{D2EAFDA5-44BB-4565-8975-FFFECC0475B5}" srcId="{9165AF82-4BF1-4ACB-ABD9-0CBDD4A2F9C5}" destId="{939EC2BD-3839-4930-A68D-9BD249A1F180}" srcOrd="0" destOrd="0" parTransId="{22817859-FBFF-4C03-953E-6087D0232B41}" sibTransId="{DE0AFD3D-EFB1-4F80-A684-B8E5916479BB}"/>
    <dgm:cxn modelId="{AF1BBAB6-DBB5-40F8-B402-4BB130F2426A}" srcId="{C5375A92-FEB9-4C1A-AB2D-31B9CC7B459E}" destId="{AE211E52-8807-4F96-900D-38D0C6403FED}" srcOrd="1" destOrd="0" parTransId="{49661C25-B7E0-444E-BB04-6DCB1633BD86}" sibTransId="{E1257D60-8A0F-47A5-8C77-69C9300F609E}"/>
    <dgm:cxn modelId="{D10645C5-B4AF-4F2C-9692-365350E134D9}" type="presOf" srcId="{651F4597-D44B-426A-A99F-2CB131C0066F}" destId="{CE3F9726-D40D-4FBC-8908-12631BE99BB0}" srcOrd="0" destOrd="0" presId="urn:microsoft.com/office/officeart/2005/8/layout/list1"/>
    <dgm:cxn modelId="{29C7A9CA-2891-4D18-8267-100676891ABA}" srcId="{CA58CDF2-F52D-4407-96D5-36A3A221F27C}" destId="{20E657C8-4D79-430F-9A60-0E8A786817E5}" srcOrd="0" destOrd="0" parTransId="{D055BA77-EE07-49DA-873D-1CD00F9C016D}" sibTransId="{5373A4F6-165C-4CBE-8064-1FF3A13945C2}"/>
    <dgm:cxn modelId="{EFF1EFCF-FD44-4B94-B0F7-0B5DDD484427}" srcId="{7DB84AA6-AE7D-4C68-ABC5-F6E2C8023B0C}" destId="{63FC6F20-537E-4590-80DF-399B618D264E}" srcOrd="0" destOrd="0" parTransId="{8BA8C4F6-DD7E-42D3-90D9-51B75A8AA8C5}" sibTransId="{F43572A9-9325-429E-8B89-523F4BCC33AC}"/>
    <dgm:cxn modelId="{88654AD9-690B-4AD4-A649-FBD26E711240}" type="presOf" srcId="{376287ED-6E4A-4EDA-B438-85D7343E0256}" destId="{1D19D037-8731-4699-AAAD-CC1D50F51D85}" srcOrd="1" destOrd="0" presId="urn:microsoft.com/office/officeart/2005/8/layout/list1"/>
    <dgm:cxn modelId="{D03FD7E3-7037-4E0D-B9F7-C5D298B827C6}" srcId="{C5375A92-FEB9-4C1A-AB2D-31B9CC7B459E}" destId="{2A1B3A51-5C54-4E42-AA24-66B2534385E9}" srcOrd="0" destOrd="0" parTransId="{75C2498E-DEEF-4B67-A779-7B4381DDDCD5}" sibTransId="{34645CE4-FE41-472E-844C-EAE8E50322B5}"/>
    <dgm:cxn modelId="{EB696FE8-02B4-478A-9015-06763C175569}" type="presOf" srcId="{9165AF82-4BF1-4ACB-ABD9-0CBDD4A2F9C5}" destId="{A0314C94-DB2C-4B74-AD12-90BA3A69E232}" srcOrd="0" destOrd="0" presId="urn:microsoft.com/office/officeart/2005/8/layout/list1"/>
    <dgm:cxn modelId="{D488EAE9-A3B6-4C9F-9BC9-D74E1EF991EE}" type="presOf" srcId="{AE211E52-8807-4F96-900D-38D0C6403FED}" destId="{8D2003EF-F330-4C39-8EEC-64FEAD070544}" srcOrd="1" destOrd="0" presId="urn:microsoft.com/office/officeart/2005/8/layout/list1"/>
    <dgm:cxn modelId="{A4885BF8-5A5F-40B5-8281-B936BA7998D9}" type="presOf" srcId="{13A0B7EA-FAEA-45EF-BF17-D7F5CBE9AA68}" destId="{C9A6D3BE-CCB2-4691-9523-5B5CE7E19630}" srcOrd="0" destOrd="0" presId="urn:microsoft.com/office/officeart/2005/8/layout/list1"/>
    <dgm:cxn modelId="{365BEEF9-2DFA-4A8C-B9B5-438B9B942CD3}" srcId="{DF11D91D-483C-4779-8CC4-562FAAAF09B0}" destId="{26B821FA-079E-407D-B9A8-FD65E782AC5A}" srcOrd="0" destOrd="0" parTransId="{AB970E11-8BA9-490E-B8F0-7CFD72E62480}" sibTransId="{2D50DAFD-CF54-4E3D-87A3-8DCF82A180CC}"/>
    <dgm:cxn modelId="{74BC0DFC-A669-4269-A79D-BEFBD442D9A0}" type="presOf" srcId="{C5375A92-FEB9-4C1A-AB2D-31B9CC7B459E}" destId="{4EECB2BC-C863-4E63-90E8-4D07CEFBDFDF}" srcOrd="0" destOrd="0" presId="urn:microsoft.com/office/officeart/2005/8/layout/list1"/>
    <dgm:cxn modelId="{A3A4E9FD-938E-4B5A-9DF6-5647DB7B3980}" type="presOf" srcId="{06AC4FB4-A88C-44C6-9916-0ABF80AD125C}" destId="{3D79234E-D800-4611-81FE-F8F7B75D9B86}" srcOrd="0" destOrd="0" presId="urn:microsoft.com/office/officeart/2005/8/layout/list1"/>
    <dgm:cxn modelId="{5FA5F39A-380C-495E-8C0C-351286786AA0}" type="presParOf" srcId="{4EECB2BC-C863-4E63-90E8-4D07CEFBDFDF}" destId="{AB7D97D8-E507-4209-AFD2-2FD4528589FC}" srcOrd="0" destOrd="0" presId="urn:microsoft.com/office/officeart/2005/8/layout/list1"/>
    <dgm:cxn modelId="{29AB24CE-B22E-477A-B912-FA91C86E7FE1}" type="presParOf" srcId="{AB7D97D8-E507-4209-AFD2-2FD4528589FC}" destId="{A7A1D42D-5B65-460A-AA0B-570AA4AAC2BC}" srcOrd="0" destOrd="0" presId="urn:microsoft.com/office/officeart/2005/8/layout/list1"/>
    <dgm:cxn modelId="{391055BA-1827-4086-948C-A1670BAEBFBE}" type="presParOf" srcId="{AB7D97D8-E507-4209-AFD2-2FD4528589FC}" destId="{8FEF0C5C-BF27-4F19-B90C-E91E68117CCE}" srcOrd="1" destOrd="0" presId="urn:microsoft.com/office/officeart/2005/8/layout/list1"/>
    <dgm:cxn modelId="{60426E6D-5975-4E30-BFF5-F0C8CA351C01}" type="presParOf" srcId="{4EECB2BC-C863-4E63-90E8-4D07CEFBDFDF}" destId="{A67CC6BF-D71A-459B-B77B-13970F7DC5C1}" srcOrd="1" destOrd="0" presId="urn:microsoft.com/office/officeart/2005/8/layout/list1"/>
    <dgm:cxn modelId="{F722D49F-9160-4920-801A-23DEA6B555D9}" type="presParOf" srcId="{4EECB2BC-C863-4E63-90E8-4D07CEFBDFDF}" destId="{00610382-4868-4FD2-9B81-41771BEED14E}" srcOrd="2" destOrd="0" presId="urn:microsoft.com/office/officeart/2005/8/layout/list1"/>
    <dgm:cxn modelId="{38770204-0ED0-41DF-896E-C5B75430FCC9}" type="presParOf" srcId="{4EECB2BC-C863-4E63-90E8-4D07CEFBDFDF}" destId="{A116481A-3982-4C3F-9C7E-47B0F29FC79E}" srcOrd="3" destOrd="0" presId="urn:microsoft.com/office/officeart/2005/8/layout/list1"/>
    <dgm:cxn modelId="{BDD08B37-381C-4169-ABC4-6DDEA5F0643A}" type="presParOf" srcId="{4EECB2BC-C863-4E63-90E8-4D07CEFBDFDF}" destId="{D29947EE-F86B-4C1F-B6A9-FF2C541AB684}" srcOrd="4" destOrd="0" presId="urn:microsoft.com/office/officeart/2005/8/layout/list1"/>
    <dgm:cxn modelId="{89CC5964-C1F8-4091-81EA-35BCC8267146}" type="presParOf" srcId="{D29947EE-F86B-4C1F-B6A9-FF2C541AB684}" destId="{13DCF335-1444-436F-854F-56B7506438B1}" srcOrd="0" destOrd="0" presId="urn:microsoft.com/office/officeart/2005/8/layout/list1"/>
    <dgm:cxn modelId="{3F0770AC-208E-4A3F-827A-709A16391902}" type="presParOf" srcId="{D29947EE-F86B-4C1F-B6A9-FF2C541AB684}" destId="{8D2003EF-F330-4C39-8EEC-64FEAD070544}" srcOrd="1" destOrd="0" presId="urn:microsoft.com/office/officeart/2005/8/layout/list1"/>
    <dgm:cxn modelId="{A240241D-B712-4572-9E15-F9B70CB4276A}" type="presParOf" srcId="{4EECB2BC-C863-4E63-90E8-4D07CEFBDFDF}" destId="{5438C308-11C4-4856-953E-8512DDC47EF0}" srcOrd="5" destOrd="0" presId="urn:microsoft.com/office/officeart/2005/8/layout/list1"/>
    <dgm:cxn modelId="{39D51019-7356-453A-837A-D71F466ACDF6}" type="presParOf" srcId="{4EECB2BC-C863-4E63-90E8-4D07CEFBDFDF}" destId="{510553E0-985E-44CE-BE6E-385FFB82D81E}" srcOrd="6" destOrd="0" presId="urn:microsoft.com/office/officeart/2005/8/layout/list1"/>
    <dgm:cxn modelId="{AD16DA89-1DF7-47FC-A4CA-79C725D2A591}" type="presParOf" srcId="{4EECB2BC-C863-4E63-90E8-4D07CEFBDFDF}" destId="{5170CDB3-F48F-4DD4-977F-F3DA57AF2DE7}" srcOrd="7" destOrd="0" presId="urn:microsoft.com/office/officeart/2005/8/layout/list1"/>
    <dgm:cxn modelId="{53472D0C-1AEE-4D17-ABDE-25C1AF0DDCDC}" type="presParOf" srcId="{4EECB2BC-C863-4E63-90E8-4D07CEFBDFDF}" destId="{2CA83F3F-1FFE-416A-BED4-ADAA74128592}" srcOrd="8" destOrd="0" presId="urn:microsoft.com/office/officeart/2005/8/layout/list1"/>
    <dgm:cxn modelId="{223B5E5E-7AE0-4737-B58C-ED4922DFED9A}" type="presParOf" srcId="{2CA83F3F-1FFE-416A-BED4-ADAA74128592}" destId="{C9A6D3BE-CCB2-4691-9523-5B5CE7E19630}" srcOrd="0" destOrd="0" presId="urn:microsoft.com/office/officeart/2005/8/layout/list1"/>
    <dgm:cxn modelId="{9BB97641-3DF2-4F05-ADB1-1005413B8EAC}" type="presParOf" srcId="{2CA83F3F-1FFE-416A-BED4-ADAA74128592}" destId="{6DC283E5-E209-424B-93A4-A29B1C4E21FB}" srcOrd="1" destOrd="0" presId="urn:microsoft.com/office/officeart/2005/8/layout/list1"/>
    <dgm:cxn modelId="{AD02EBB4-FF3C-487C-B8C9-EF5D5983991F}" type="presParOf" srcId="{4EECB2BC-C863-4E63-90E8-4D07CEFBDFDF}" destId="{C42C67CB-A497-46D4-A53F-4B875DD94FA4}" srcOrd="9" destOrd="0" presId="urn:microsoft.com/office/officeart/2005/8/layout/list1"/>
    <dgm:cxn modelId="{43A58C21-4CC7-4D11-9C72-BCC764429701}" type="presParOf" srcId="{4EECB2BC-C863-4E63-90E8-4D07CEFBDFDF}" destId="{3D79234E-D800-4611-81FE-F8F7B75D9B86}" srcOrd="10" destOrd="0" presId="urn:microsoft.com/office/officeart/2005/8/layout/list1"/>
    <dgm:cxn modelId="{20EEBACB-16EC-406B-9C9B-EB4D0FB322DD}" type="presParOf" srcId="{4EECB2BC-C863-4E63-90E8-4D07CEFBDFDF}" destId="{8A300825-CD87-4D88-B31D-998D78D0F3A3}" srcOrd="11" destOrd="0" presId="urn:microsoft.com/office/officeart/2005/8/layout/list1"/>
    <dgm:cxn modelId="{35C7488A-08AA-4EFA-BAC6-FD0C01359504}" type="presParOf" srcId="{4EECB2BC-C863-4E63-90E8-4D07CEFBDFDF}" destId="{B58A3D38-C552-4A7C-8578-44C3C43D4A79}" srcOrd="12" destOrd="0" presId="urn:microsoft.com/office/officeart/2005/8/layout/list1"/>
    <dgm:cxn modelId="{9355647D-5941-4821-AB5B-7D3019054D3B}" type="presParOf" srcId="{B58A3D38-C552-4A7C-8578-44C3C43D4A79}" destId="{293FA2A6-0B49-4298-9CB7-D1722724C38C}" srcOrd="0" destOrd="0" presId="urn:microsoft.com/office/officeart/2005/8/layout/list1"/>
    <dgm:cxn modelId="{B01C7314-C5C5-44EE-AE73-5D237325D674}" type="presParOf" srcId="{B58A3D38-C552-4A7C-8578-44C3C43D4A79}" destId="{065D0945-FA5D-409D-BC3E-0F8B19B43E54}" srcOrd="1" destOrd="0" presId="urn:microsoft.com/office/officeart/2005/8/layout/list1"/>
    <dgm:cxn modelId="{7A5E8BC8-30CA-4C91-BF2F-478D45171E44}" type="presParOf" srcId="{4EECB2BC-C863-4E63-90E8-4D07CEFBDFDF}" destId="{E5797783-8598-49AA-A0EA-5F09D96011AB}" srcOrd="13" destOrd="0" presId="urn:microsoft.com/office/officeart/2005/8/layout/list1"/>
    <dgm:cxn modelId="{6BF46E44-0E58-4B4D-A278-562F3568C970}" type="presParOf" srcId="{4EECB2BC-C863-4E63-90E8-4D07CEFBDFDF}" destId="{535FAA07-F9DD-4793-846D-6A7FE1765643}" srcOrd="14" destOrd="0" presId="urn:microsoft.com/office/officeart/2005/8/layout/list1"/>
    <dgm:cxn modelId="{7128F5C0-D207-4DB8-98AD-AB5DA2A1AD1B}" type="presParOf" srcId="{4EECB2BC-C863-4E63-90E8-4D07CEFBDFDF}" destId="{9122CC13-C83A-46CB-A597-44D420B92156}" srcOrd="15" destOrd="0" presId="urn:microsoft.com/office/officeart/2005/8/layout/list1"/>
    <dgm:cxn modelId="{C3092989-F47D-46D2-ACD3-FB812BA6D7BA}" type="presParOf" srcId="{4EECB2BC-C863-4E63-90E8-4D07CEFBDFDF}" destId="{03F546BD-7362-41C7-B538-06E5FA08BE1E}" srcOrd="16" destOrd="0" presId="urn:microsoft.com/office/officeart/2005/8/layout/list1"/>
    <dgm:cxn modelId="{35E74228-5807-48A3-A352-ED22B2BB811C}" type="presParOf" srcId="{03F546BD-7362-41C7-B538-06E5FA08BE1E}" destId="{29CB3493-90EA-45FE-AACB-1BC1292652C1}" srcOrd="0" destOrd="0" presId="urn:microsoft.com/office/officeart/2005/8/layout/list1"/>
    <dgm:cxn modelId="{8C97D35C-74CA-417F-BB9B-39690F5360BC}" type="presParOf" srcId="{03F546BD-7362-41C7-B538-06E5FA08BE1E}" destId="{63C8498F-9E0E-435C-882E-E43F8BD02A8C}" srcOrd="1" destOrd="0" presId="urn:microsoft.com/office/officeart/2005/8/layout/list1"/>
    <dgm:cxn modelId="{CB44AA19-5196-440D-B6A7-A969EA132C52}" type="presParOf" srcId="{4EECB2BC-C863-4E63-90E8-4D07CEFBDFDF}" destId="{7D25C2A0-003A-419D-9FF7-AB9E91736926}" srcOrd="17" destOrd="0" presId="urn:microsoft.com/office/officeart/2005/8/layout/list1"/>
    <dgm:cxn modelId="{6DE6D01D-325C-429D-818B-DB69DCD52DC8}" type="presParOf" srcId="{4EECB2BC-C863-4E63-90E8-4D07CEFBDFDF}" destId="{CE3F9726-D40D-4FBC-8908-12631BE99BB0}" srcOrd="18" destOrd="0" presId="urn:microsoft.com/office/officeart/2005/8/layout/list1"/>
    <dgm:cxn modelId="{0407A402-64BA-42D6-B7A3-CF5148FE4396}" type="presParOf" srcId="{4EECB2BC-C863-4E63-90E8-4D07CEFBDFDF}" destId="{CE317613-C715-4E1E-B8FF-BA97ACB5D389}" srcOrd="19" destOrd="0" presId="urn:microsoft.com/office/officeart/2005/8/layout/list1"/>
    <dgm:cxn modelId="{CCFDFF2C-ED30-4F7E-A5C0-368C2F96F44B}" type="presParOf" srcId="{4EECB2BC-C863-4E63-90E8-4D07CEFBDFDF}" destId="{DB92BC41-4D90-44DC-835C-03B2C2ECEA5F}" srcOrd="20" destOrd="0" presId="urn:microsoft.com/office/officeart/2005/8/layout/list1"/>
    <dgm:cxn modelId="{0887FAD3-D7F0-44B7-9B82-F83DB1320345}" type="presParOf" srcId="{DB92BC41-4D90-44DC-835C-03B2C2ECEA5F}" destId="{9CF769F4-E46D-4D7C-A704-03D1D7D40BED}" srcOrd="0" destOrd="0" presId="urn:microsoft.com/office/officeart/2005/8/layout/list1"/>
    <dgm:cxn modelId="{AB0AF7C4-F121-455B-9576-B95EC47192C2}" type="presParOf" srcId="{DB92BC41-4D90-44DC-835C-03B2C2ECEA5F}" destId="{DCE96BE9-3F37-4835-A78F-E4858DBD0CF7}" srcOrd="1" destOrd="0" presId="urn:microsoft.com/office/officeart/2005/8/layout/list1"/>
    <dgm:cxn modelId="{719021F0-DEFE-4E37-8175-331A7D180897}" type="presParOf" srcId="{4EECB2BC-C863-4E63-90E8-4D07CEFBDFDF}" destId="{FF959853-977E-4B5F-BFEE-9E777483DCE9}" srcOrd="21" destOrd="0" presId="urn:microsoft.com/office/officeart/2005/8/layout/list1"/>
    <dgm:cxn modelId="{38E8762B-7875-4E70-B284-702FA52ED644}" type="presParOf" srcId="{4EECB2BC-C863-4E63-90E8-4D07CEFBDFDF}" destId="{74375400-8116-468F-B584-AABBAE97B05A}" srcOrd="22" destOrd="0" presId="urn:microsoft.com/office/officeart/2005/8/layout/list1"/>
    <dgm:cxn modelId="{3A3996F3-63B3-4482-9549-A2B4EF132111}" type="presParOf" srcId="{4EECB2BC-C863-4E63-90E8-4D07CEFBDFDF}" destId="{C73AFD59-56BC-4485-95EE-575E26735143}" srcOrd="23" destOrd="0" presId="urn:microsoft.com/office/officeart/2005/8/layout/list1"/>
    <dgm:cxn modelId="{28389D50-D93C-467D-8E0F-88E14BB41E46}" type="presParOf" srcId="{4EECB2BC-C863-4E63-90E8-4D07CEFBDFDF}" destId="{BB9C48EC-4C55-4AC7-B88F-42A511FB11E1}" srcOrd="24" destOrd="0" presId="urn:microsoft.com/office/officeart/2005/8/layout/list1"/>
    <dgm:cxn modelId="{9DD775E2-9365-423F-BCAE-1104F82C6DDC}" type="presParOf" srcId="{BB9C48EC-4C55-4AC7-B88F-42A511FB11E1}" destId="{20C3CB53-A8A9-437F-83F5-977661635705}" srcOrd="0" destOrd="0" presId="urn:microsoft.com/office/officeart/2005/8/layout/list1"/>
    <dgm:cxn modelId="{BADEC915-1848-465C-BD99-7926062D1AC2}" type="presParOf" srcId="{BB9C48EC-4C55-4AC7-B88F-42A511FB11E1}" destId="{1D19D037-8731-4699-AAAD-CC1D50F51D85}" srcOrd="1" destOrd="0" presId="urn:microsoft.com/office/officeart/2005/8/layout/list1"/>
    <dgm:cxn modelId="{59BABB42-AFB5-45D8-B392-577281B0C2B6}" type="presParOf" srcId="{4EECB2BC-C863-4E63-90E8-4D07CEFBDFDF}" destId="{2BFAE0C7-0D2B-4B6C-B7CD-7AAD311BC679}" srcOrd="25" destOrd="0" presId="urn:microsoft.com/office/officeart/2005/8/layout/list1"/>
    <dgm:cxn modelId="{9A89B1A2-55B6-4BBD-A8C7-B2D25D446596}" type="presParOf" srcId="{4EECB2BC-C863-4E63-90E8-4D07CEFBDFDF}" destId="{6B698E61-93BA-464E-83CC-3265AD36BCDF}" srcOrd="26" destOrd="0" presId="urn:microsoft.com/office/officeart/2005/8/layout/list1"/>
    <dgm:cxn modelId="{2311874F-0E43-4E36-A77D-A515C49DE24F}" type="presParOf" srcId="{4EECB2BC-C863-4E63-90E8-4D07CEFBDFDF}" destId="{FA274793-11F5-475C-A8CA-D432F18ACA6D}" srcOrd="27" destOrd="0" presId="urn:microsoft.com/office/officeart/2005/8/layout/list1"/>
    <dgm:cxn modelId="{F3E0659D-0952-4E44-A24D-643087F239D4}" type="presParOf" srcId="{4EECB2BC-C863-4E63-90E8-4D07CEFBDFDF}" destId="{04CB54D9-0AF3-4CC8-A3B7-057825DA8A42}" srcOrd="28" destOrd="0" presId="urn:microsoft.com/office/officeart/2005/8/layout/list1"/>
    <dgm:cxn modelId="{7486720B-67C9-4318-93DA-C04F8FF0AE76}" type="presParOf" srcId="{04CB54D9-0AF3-4CC8-A3B7-057825DA8A42}" destId="{A0314C94-DB2C-4B74-AD12-90BA3A69E232}" srcOrd="0" destOrd="0" presId="urn:microsoft.com/office/officeart/2005/8/layout/list1"/>
    <dgm:cxn modelId="{1DA560B7-A2CE-45A3-9F9D-61D9D6774797}" type="presParOf" srcId="{04CB54D9-0AF3-4CC8-A3B7-057825DA8A42}" destId="{5B719373-4F3B-4ACB-BDE2-803ED714A58B}" srcOrd="1" destOrd="0" presId="urn:microsoft.com/office/officeart/2005/8/layout/list1"/>
    <dgm:cxn modelId="{97AC6D45-89E4-4155-80F8-6747B11F91E7}" type="presParOf" srcId="{4EECB2BC-C863-4E63-90E8-4D07CEFBDFDF}" destId="{CFE97927-0B70-4156-997E-EEAF9676F119}" srcOrd="29" destOrd="0" presId="urn:microsoft.com/office/officeart/2005/8/layout/list1"/>
    <dgm:cxn modelId="{97E134F2-6B95-4FE0-91D9-48B740BEF3A5}" type="presParOf" srcId="{4EECB2BC-C863-4E63-90E8-4D07CEFBDFDF}" destId="{6517FD31-EF79-49AA-82EC-CF54C5DA6FEE}" srcOrd="30" destOrd="0" presId="urn:microsoft.com/office/officeart/2005/8/layout/list1"/>
    <dgm:cxn modelId="{2FE45444-0D3D-4168-9145-AF62C6F5F96A}" type="presParOf" srcId="{4EECB2BC-C863-4E63-90E8-4D07CEFBDFDF}" destId="{7FBF7155-FA56-4C00-8158-34A20411A308}" srcOrd="31" destOrd="0" presId="urn:microsoft.com/office/officeart/2005/8/layout/list1"/>
    <dgm:cxn modelId="{D2FC4F6E-B258-49C6-9EE1-59DE0CB3DADA}" type="presParOf" srcId="{4EECB2BC-C863-4E63-90E8-4D07CEFBDFDF}" destId="{83BD622C-7794-4578-B2C9-A69A587A5943}" srcOrd="32" destOrd="0" presId="urn:microsoft.com/office/officeart/2005/8/layout/list1"/>
    <dgm:cxn modelId="{20B1C6A4-8369-417F-AE71-6C774403ED57}" type="presParOf" srcId="{83BD622C-7794-4578-B2C9-A69A587A5943}" destId="{EB8DD97D-2920-47EF-9786-7F952B31FD1B}" srcOrd="0" destOrd="0" presId="urn:microsoft.com/office/officeart/2005/8/layout/list1"/>
    <dgm:cxn modelId="{CDC9E6BF-E5C1-446B-BEC3-52121D003FE0}" type="presParOf" srcId="{83BD622C-7794-4578-B2C9-A69A587A5943}" destId="{46E8F421-270C-4413-8FAD-492631293F64}" srcOrd="1" destOrd="0" presId="urn:microsoft.com/office/officeart/2005/8/layout/list1"/>
    <dgm:cxn modelId="{375DD672-045C-4002-86E8-39797A9B9CB1}" type="presParOf" srcId="{4EECB2BC-C863-4E63-90E8-4D07CEFBDFDF}" destId="{D212F046-A768-43A4-B661-6227E9BCDEE3}" srcOrd="33" destOrd="0" presId="urn:microsoft.com/office/officeart/2005/8/layout/list1"/>
    <dgm:cxn modelId="{F85B8665-72C2-488B-BF12-2D2EEA9F0C25}" type="presParOf" srcId="{4EECB2BC-C863-4E63-90E8-4D07CEFBDFDF}" destId="{DDF04442-706E-433B-9DC9-55CF2408DF65}" srcOrd="34" destOrd="0" presId="urn:microsoft.com/office/officeart/2005/8/layout/list1"/>
    <dgm:cxn modelId="{D7813BC9-75E6-43D9-9DF4-1463C1187194}" type="presParOf" srcId="{4EECB2BC-C863-4E63-90E8-4D07CEFBDFDF}" destId="{22D36547-ED8A-4672-9271-EF95B5C3162E}" srcOrd="35" destOrd="0" presId="urn:microsoft.com/office/officeart/2005/8/layout/list1"/>
    <dgm:cxn modelId="{76BEEC00-BA94-4F19-A5DB-C9B43978FC75}" type="presParOf" srcId="{4EECB2BC-C863-4E63-90E8-4D07CEFBDFDF}" destId="{71A33E17-9CD5-451B-B993-CB92CFDFA944}" srcOrd="36" destOrd="0" presId="urn:microsoft.com/office/officeart/2005/8/layout/list1"/>
    <dgm:cxn modelId="{DC4E400C-7CE3-4F16-B27F-A520B74738BE}" type="presParOf" srcId="{71A33E17-9CD5-451B-B993-CB92CFDFA944}" destId="{807F4FF4-5664-46F2-A941-311F84B8D5F0}" srcOrd="0" destOrd="0" presId="urn:microsoft.com/office/officeart/2005/8/layout/list1"/>
    <dgm:cxn modelId="{4C9B5461-754E-47DA-9CDC-8EB4B52C96D0}" type="presParOf" srcId="{71A33E17-9CD5-451B-B993-CB92CFDFA944}" destId="{BED2C05B-E5C1-4B5D-9420-6B99E49FEB62}" srcOrd="1" destOrd="0" presId="urn:microsoft.com/office/officeart/2005/8/layout/list1"/>
    <dgm:cxn modelId="{3B18FE85-7E83-4953-B753-93676FBB211D}" type="presParOf" srcId="{4EECB2BC-C863-4E63-90E8-4D07CEFBDFDF}" destId="{D46FB105-051A-49BE-84A0-B3B195A6A783}" srcOrd="37" destOrd="0" presId="urn:microsoft.com/office/officeart/2005/8/layout/list1"/>
    <dgm:cxn modelId="{04253E71-FADB-4DF0-B35F-3809F94B1892}" type="presParOf" srcId="{4EECB2BC-C863-4E63-90E8-4D07CEFBDFDF}" destId="{BD5E7A50-D10C-4CAD-BB21-8FA6614790E5}" srcOrd="3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A3360A-2552-461E-8CF0-CE676311978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89E61A3-A543-4F66-84EC-52BAAF5B93E8}">
      <dgm:prSet phldrT="[Text]" phldr="0"/>
      <dgm:spPr/>
      <dgm:t>
        <a:bodyPr/>
        <a:lstStyle/>
        <a:p>
          <a:pPr algn="l"/>
          <a:r>
            <a:rPr lang="en-US" b="1">
              <a:solidFill>
                <a:srgbClr val="000000"/>
              </a:solidFill>
              <a:latin typeface="Arial"/>
            </a:rPr>
            <a:t>Purpose of the Analysis</a:t>
          </a:r>
          <a:endParaRPr lang="en-US">
            <a:solidFill>
              <a:srgbClr val="000000"/>
            </a:solidFill>
          </a:endParaRPr>
        </a:p>
      </dgm:t>
    </dgm:pt>
    <dgm:pt modelId="{9DC6847E-080D-4C14-BBFA-9DC83D018A4F}" type="parTrans" cxnId="{CC8ADC49-E15D-4028-A0D6-6F55822C2F59}">
      <dgm:prSet/>
      <dgm:spPr/>
      <dgm:t>
        <a:bodyPr/>
        <a:lstStyle/>
        <a:p>
          <a:endParaRPr lang="en-US"/>
        </a:p>
      </dgm:t>
    </dgm:pt>
    <dgm:pt modelId="{0872E29E-476A-41F1-A7FD-788BCBF0BBB4}" type="sibTrans" cxnId="{CC8ADC49-E15D-4028-A0D6-6F55822C2F59}">
      <dgm:prSet/>
      <dgm:spPr/>
      <dgm:t>
        <a:bodyPr/>
        <a:lstStyle/>
        <a:p>
          <a:endParaRPr lang="en-US"/>
        </a:p>
      </dgm:t>
    </dgm:pt>
    <dgm:pt modelId="{63CEBE12-08DC-4E4E-9B86-4892E7120D07}">
      <dgm:prSet phldrT="[Text]" phldr="0"/>
      <dgm:spPr/>
      <dgm:t>
        <a:bodyPr/>
        <a:lstStyle/>
        <a:p>
          <a:pPr algn="l"/>
          <a:r>
            <a:rPr lang="en-US">
              <a:solidFill>
                <a:srgbClr val="000000"/>
              </a:solidFill>
              <a:latin typeface="Arial"/>
            </a:rPr>
            <a:t>To develop predictive models that accurately identify defaulters and non-defaulters in the dataset.</a:t>
          </a:r>
          <a:endParaRPr lang="en-US">
            <a:solidFill>
              <a:srgbClr val="000000"/>
            </a:solidFill>
          </a:endParaRPr>
        </a:p>
      </dgm:t>
    </dgm:pt>
    <dgm:pt modelId="{5CE722DA-A892-49E6-B028-DA117143E162}" type="parTrans" cxnId="{EA73E45A-84C8-4336-906B-894F38736C38}">
      <dgm:prSet/>
      <dgm:spPr/>
      <dgm:t>
        <a:bodyPr/>
        <a:lstStyle/>
        <a:p>
          <a:endParaRPr lang="en-US"/>
        </a:p>
      </dgm:t>
    </dgm:pt>
    <dgm:pt modelId="{899CBCF5-6539-4582-98BF-32F6E00E62C5}" type="sibTrans" cxnId="{EA73E45A-84C8-4336-906B-894F38736C38}">
      <dgm:prSet/>
      <dgm:spPr/>
      <dgm:t>
        <a:bodyPr/>
        <a:lstStyle/>
        <a:p>
          <a:endParaRPr lang="en-US"/>
        </a:p>
      </dgm:t>
    </dgm:pt>
    <dgm:pt modelId="{52C1E289-122A-4083-A79A-8B1189D84CCC}">
      <dgm:prSet phldrT="[Text]" phldr="0"/>
      <dgm:spPr/>
      <dgm:t>
        <a:bodyPr/>
        <a:lstStyle/>
        <a:p>
          <a:pPr algn="l"/>
          <a:r>
            <a:rPr lang="en-US" b="1">
              <a:solidFill>
                <a:srgbClr val="000000"/>
              </a:solidFill>
              <a:latin typeface="Arial"/>
            </a:rPr>
            <a:t>Key Focus</a:t>
          </a:r>
          <a:endParaRPr lang="en-US">
            <a:solidFill>
              <a:srgbClr val="000000"/>
            </a:solidFill>
          </a:endParaRPr>
        </a:p>
      </dgm:t>
    </dgm:pt>
    <dgm:pt modelId="{46292EC6-7D14-40CF-9CEE-C2C5A5B0014B}" type="parTrans" cxnId="{33C8D0C7-2A87-4BEC-9B1C-DFE16C94B7B9}">
      <dgm:prSet/>
      <dgm:spPr/>
      <dgm:t>
        <a:bodyPr/>
        <a:lstStyle/>
        <a:p>
          <a:endParaRPr lang="en-US"/>
        </a:p>
      </dgm:t>
    </dgm:pt>
    <dgm:pt modelId="{302291C6-976D-4400-BCED-94B2847E28EB}" type="sibTrans" cxnId="{33C8D0C7-2A87-4BEC-9B1C-DFE16C94B7B9}">
      <dgm:prSet/>
      <dgm:spPr/>
      <dgm:t>
        <a:bodyPr/>
        <a:lstStyle/>
        <a:p>
          <a:endParaRPr lang="en-US"/>
        </a:p>
      </dgm:t>
    </dgm:pt>
    <dgm:pt modelId="{6512BC94-492B-4B9A-A4A6-118C7C3EC9C7}">
      <dgm:prSet phldrT="[Text]" phldr="0"/>
      <dgm:spPr/>
      <dgm:t>
        <a:bodyPr/>
        <a:lstStyle/>
        <a:p>
          <a:pPr algn="l"/>
          <a:r>
            <a:rPr lang="en-US">
              <a:solidFill>
                <a:srgbClr val="000000"/>
              </a:solidFill>
              <a:latin typeface="Arial"/>
            </a:rPr>
            <a:t>Leverage machine learning techniques to improve the accuracy and reliability of predictions.</a:t>
          </a:r>
          <a:endParaRPr lang="en-US">
            <a:solidFill>
              <a:srgbClr val="000000"/>
            </a:solidFill>
          </a:endParaRPr>
        </a:p>
      </dgm:t>
    </dgm:pt>
    <dgm:pt modelId="{3956728A-E415-4EFF-AF02-AB2CD69B627C}" type="parTrans" cxnId="{DAC48406-28D5-4478-A873-BA30145ABDFB}">
      <dgm:prSet/>
      <dgm:spPr/>
      <dgm:t>
        <a:bodyPr/>
        <a:lstStyle/>
        <a:p>
          <a:endParaRPr lang="en-US"/>
        </a:p>
      </dgm:t>
    </dgm:pt>
    <dgm:pt modelId="{3C543339-67A6-4E6A-A9CF-128681EFF287}" type="sibTrans" cxnId="{DAC48406-28D5-4478-A873-BA30145ABDFB}">
      <dgm:prSet/>
      <dgm:spPr/>
      <dgm:t>
        <a:bodyPr/>
        <a:lstStyle/>
        <a:p>
          <a:endParaRPr lang="en-US"/>
        </a:p>
      </dgm:t>
    </dgm:pt>
    <dgm:pt modelId="{E1B83AC3-EE03-49F9-B63E-06AC281A709F}">
      <dgm:prSet phldrT="[Text]" phldr="0"/>
      <dgm:spPr/>
      <dgm:t>
        <a:bodyPr/>
        <a:lstStyle/>
        <a:p>
          <a:pPr algn="l"/>
          <a:r>
            <a:rPr lang="en-US">
              <a:solidFill>
                <a:srgbClr val="000000"/>
              </a:solidFill>
              <a:latin typeface="Arial"/>
            </a:rPr>
            <a:t>Understand the most significant features influencing the prediction of defaulters.</a:t>
          </a:r>
          <a:endParaRPr lang="en-US">
            <a:solidFill>
              <a:srgbClr val="000000"/>
            </a:solidFill>
          </a:endParaRPr>
        </a:p>
      </dgm:t>
    </dgm:pt>
    <dgm:pt modelId="{3CDDC95D-EFF7-463E-915C-E5DF8C042AF9}" type="parTrans" cxnId="{9F05C0BC-3F35-4A66-9A86-15F49E346FEA}">
      <dgm:prSet/>
      <dgm:spPr/>
      <dgm:t>
        <a:bodyPr/>
        <a:lstStyle/>
        <a:p>
          <a:endParaRPr lang="en-US"/>
        </a:p>
      </dgm:t>
    </dgm:pt>
    <dgm:pt modelId="{8D710A81-998D-4993-B953-471AFE537952}" type="sibTrans" cxnId="{9F05C0BC-3F35-4A66-9A86-15F49E346FEA}">
      <dgm:prSet/>
      <dgm:spPr/>
      <dgm:t>
        <a:bodyPr/>
        <a:lstStyle/>
        <a:p>
          <a:endParaRPr lang="en-US"/>
        </a:p>
      </dgm:t>
    </dgm:pt>
    <dgm:pt modelId="{ED3755C2-A1B0-4768-ADD7-0C4D0E846AE5}">
      <dgm:prSet phldrT="[Text]" phldr="0"/>
      <dgm:spPr/>
      <dgm:t>
        <a:bodyPr/>
        <a:lstStyle/>
        <a:p>
          <a:pPr algn="l"/>
          <a:r>
            <a:rPr lang="en-US" b="1">
              <a:solidFill>
                <a:srgbClr val="000000"/>
              </a:solidFill>
              <a:latin typeface="Arial"/>
            </a:rPr>
            <a:t>Goal</a:t>
          </a:r>
          <a:endParaRPr lang="en-US">
            <a:solidFill>
              <a:srgbClr val="000000"/>
            </a:solidFill>
          </a:endParaRPr>
        </a:p>
      </dgm:t>
    </dgm:pt>
    <dgm:pt modelId="{2F489B39-4E71-4571-AB95-6FEEF7E177A9}" type="parTrans" cxnId="{10F5FB6F-E38F-4B2D-A3D9-A4C2FAECEC73}">
      <dgm:prSet/>
      <dgm:spPr/>
      <dgm:t>
        <a:bodyPr/>
        <a:lstStyle/>
        <a:p>
          <a:endParaRPr lang="en-US"/>
        </a:p>
      </dgm:t>
    </dgm:pt>
    <dgm:pt modelId="{D7794E28-90A2-4454-81F8-16D4218C033C}" type="sibTrans" cxnId="{10F5FB6F-E38F-4B2D-A3D9-A4C2FAECEC73}">
      <dgm:prSet/>
      <dgm:spPr/>
      <dgm:t>
        <a:bodyPr/>
        <a:lstStyle/>
        <a:p>
          <a:endParaRPr lang="en-US"/>
        </a:p>
      </dgm:t>
    </dgm:pt>
    <dgm:pt modelId="{B0DBD02B-D21F-4D15-A114-0ECA4CC630A5}">
      <dgm:prSet phldrT="[Text]" phldr="0"/>
      <dgm:spPr/>
      <dgm:t>
        <a:bodyPr/>
        <a:lstStyle/>
        <a:p>
          <a:pPr algn="l"/>
          <a:r>
            <a:rPr lang="en-US">
              <a:solidFill>
                <a:srgbClr val="000000"/>
              </a:solidFill>
              <a:latin typeface="Arial"/>
            </a:rPr>
            <a:t>Build a range of models to compare performance, identify strengths, and determine the most effective approach for predicting loan defaults.</a:t>
          </a:r>
          <a:endParaRPr lang="en-US">
            <a:solidFill>
              <a:srgbClr val="000000"/>
            </a:solidFill>
          </a:endParaRPr>
        </a:p>
      </dgm:t>
    </dgm:pt>
    <dgm:pt modelId="{B536D297-2C60-46CD-BA58-91ED5519AA43}" type="parTrans" cxnId="{9F2F8F4D-F092-4F3C-9779-A8C5C6B69CA1}">
      <dgm:prSet/>
      <dgm:spPr/>
      <dgm:t>
        <a:bodyPr/>
        <a:lstStyle/>
        <a:p>
          <a:endParaRPr lang="en-US"/>
        </a:p>
      </dgm:t>
    </dgm:pt>
    <dgm:pt modelId="{F48A92B0-2BD1-43FD-BEDF-C41504FE0730}" type="sibTrans" cxnId="{9F2F8F4D-F092-4F3C-9779-A8C5C6B69CA1}">
      <dgm:prSet/>
      <dgm:spPr/>
      <dgm:t>
        <a:bodyPr/>
        <a:lstStyle/>
        <a:p>
          <a:endParaRPr lang="en-US"/>
        </a:p>
      </dgm:t>
    </dgm:pt>
    <dgm:pt modelId="{84F72E94-CC83-4C73-A0D7-0265A827B98E}" type="pres">
      <dgm:prSet presAssocID="{D4A3360A-2552-461E-8CF0-CE6763119786}" presName="linear" presStyleCnt="0">
        <dgm:presLayoutVars>
          <dgm:dir/>
          <dgm:animLvl val="lvl"/>
          <dgm:resizeHandles val="exact"/>
        </dgm:presLayoutVars>
      </dgm:prSet>
      <dgm:spPr/>
    </dgm:pt>
    <dgm:pt modelId="{5FAA8148-B38B-4BD9-AD19-E1A80AE526B2}" type="pres">
      <dgm:prSet presAssocID="{A89E61A3-A543-4F66-84EC-52BAAF5B93E8}" presName="parentLin" presStyleCnt="0"/>
      <dgm:spPr/>
    </dgm:pt>
    <dgm:pt modelId="{34F7E2FF-C90D-457B-BF9F-84EF0139317A}" type="pres">
      <dgm:prSet presAssocID="{A89E61A3-A543-4F66-84EC-52BAAF5B93E8}" presName="parentLeftMargin" presStyleLbl="node1" presStyleIdx="0" presStyleCnt="3"/>
      <dgm:spPr/>
    </dgm:pt>
    <dgm:pt modelId="{250EE9B3-5FAA-4810-A14E-C783E4B89ED9}" type="pres">
      <dgm:prSet presAssocID="{A89E61A3-A543-4F66-84EC-52BAAF5B93E8}" presName="parentText" presStyleLbl="node1" presStyleIdx="0" presStyleCnt="3">
        <dgm:presLayoutVars>
          <dgm:chMax val="0"/>
          <dgm:bulletEnabled val="1"/>
        </dgm:presLayoutVars>
      </dgm:prSet>
      <dgm:spPr/>
    </dgm:pt>
    <dgm:pt modelId="{176B8F86-1BE1-42DC-B47A-4D6BF12FF5E8}" type="pres">
      <dgm:prSet presAssocID="{A89E61A3-A543-4F66-84EC-52BAAF5B93E8}" presName="negativeSpace" presStyleCnt="0"/>
      <dgm:spPr/>
    </dgm:pt>
    <dgm:pt modelId="{D49DA3C3-306F-42DF-B237-40C4B19DD1D1}" type="pres">
      <dgm:prSet presAssocID="{A89E61A3-A543-4F66-84EC-52BAAF5B93E8}" presName="childText" presStyleLbl="conFgAcc1" presStyleIdx="0" presStyleCnt="3">
        <dgm:presLayoutVars>
          <dgm:bulletEnabled val="1"/>
        </dgm:presLayoutVars>
      </dgm:prSet>
      <dgm:spPr/>
    </dgm:pt>
    <dgm:pt modelId="{DD992EF2-0C5E-4783-8DDE-DA8B3F8468A5}" type="pres">
      <dgm:prSet presAssocID="{0872E29E-476A-41F1-A7FD-788BCBF0BBB4}" presName="spaceBetweenRectangles" presStyleCnt="0"/>
      <dgm:spPr/>
    </dgm:pt>
    <dgm:pt modelId="{4046A042-D6C1-45D0-B96D-81E0F0C6C563}" type="pres">
      <dgm:prSet presAssocID="{52C1E289-122A-4083-A79A-8B1189D84CCC}" presName="parentLin" presStyleCnt="0"/>
      <dgm:spPr/>
    </dgm:pt>
    <dgm:pt modelId="{3B69CBE7-BB7D-4B59-AF0D-49AEBB374BBB}" type="pres">
      <dgm:prSet presAssocID="{52C1E289-122A-4083-A79A-8B1189D84CCC}" presName="parentLeftMargin" presStyleLbl="node1" presStyleIdx="0" presStyleCnt="3"/>
      <dgm:spPr/>
    </dgm:pt>
    <dgm:pt modelId="{F25B3D0D-3D99-4F65-ADE6-46C61DECBED3}" type="pres">
      <dgm:prSet presAssocID="{52C1E289-122A-4083-A79A-8B1189D84CCC}" presName="parentText" presStyleLbl="node1" presStyleIdx="1" presStyleCnt="3">
        <dgm:presLayoutVars>
          <dgm:chMax val="0"/>
          <dgm:bulletEnabled val="1"/>
        </dgm:presLayoutVars>
      </dgm:prSet>
      <dgm:spPr/>
    </dgm:pt>
    <dgm:pt modelId="{1EB3022E-CDAA-4F1E-BDF0-DEF79ABF004A}" type="pres">
      <dgm:prSet presAssocID="{52C1E289-122A-4083-A79A-8B1189D84CCC}" presName="negativeSpace" presStyleCnt="0"/>
      <dgm:spPr/>
    </dgm:pt>
    <dgm:pt modelId="{B8AB2D52-0619-4512-9F21-AEDFD7A77CD1}" type="pres">
      <dgm:prSet presAssocID="{52C1E289-122A-4083-A79A-8B1189D84CCC}" presName="childText" presStyleLbl="conFgAcc1" presStyleIdx="1" presStyleCnt="3">
        <dgm:presLayoutVars>
          <dgm:bulletEnabled val="1"/>
        </dgm:presLayoutVars>
      </dgm:prSet>
      <dgm:spPr/>
    </dgm:pt>
    <dgm:pt modelId="{3E46D529-63F3-4CD3-8219-D06F1EC557B6}" type="pres">
      <dgm:prSet presAssocID="{302291C6-976D-4400-BCED-94B2847E28EB}" presName="spaceBetweenRectangles" presStyleCnt="0"/>
      <dgm:spPr/>
    </dgm:pt>
    <dgm:pt modelId="{3B1B3E9D-CF99-46E7-9DF1-82FC5473D56A}" type="pres">
      <dgm:prSet presAssocID="{ED3755C2-A1B0-4768-ADD7-0C4D0E846AE5}" presName="parentLin" presStyleCnt="0"/>
      <dgm:spPr/>
    </dgm:pt>
    <dgm:pt modelId="{2879C5E3-3F41-4116-972B-48ADB733D889}" type="pres">
      <dgm:prSet presAssocID="{ED3755C2-A1B0-4768-ADD7-0C4D0E846AE5}" presName="parentLeftMargin" presStyleLbl="node1" presStyleIdx="1" presStyleCnt="3"/>
      <dgm:spPr/>
    </dgm:pt>
    <dgm:pt modelId="{7D91B848-E15D-4917-91D9-D7838E986F64}" type="pres">
      <dgm:prSet presAssocID="{ED3755C2-A1B0-4768-ADD7-0C4D0E846AE5}" presName="parentText" presStyleLbl="node1" presStyleIdx="2" presStyleCnt="3">
        <dgm:presLayoutVars>
          <dgm:chMax val="0"/>
          <dgm:bulletEnabled val="1"/>
        </dgm:presLayoutVars>
      </dgm:prSet>
      <dgm:spPr/>
    </dgm:pt>
    <dgm:pt modelId="{8C93A903-AFDF-45CE-B837-B3DD631553C3}" type="pres">
      <dgm:prSet presAssocID="{ED3755C2-A1B0-4768-ADD7-0C4D0E846AE5}" presName="negativeSpace" presStyleCnt="0"/>
      <dgm:spPr/>
    </dgm:pt>
    <dgm:pt modelId="{EDDF33AC-75C5-4CDC-ADA0-F084BAAFD405}" type="pres">
      <dgm:prSet presAssocID="{ED3755C2-A1B0-4768-ADD7-0C4D0E846AE5}" presName="childText" presStyleLbl="conFgAcc1" presStyleIdx="2" presStyleCnt="3">
        <dgm:presLayoutVars>
          <dgm:bulletEnabled val="1"/>
        </dgm:presLayoutVars>
      </dgm:prSet>
      <dgm:spPr/>
    </dgm:pt>
  </dgm:ptLst>
  <dgm:cxnLst>
    <dgm:cxn modelId="{DB41EB00-DCD8-438F-8434-6E56EE4407D9}" type="presOf" srcId="{A89E61A3-A543-4F66-84EC-52BAAF5B93E8}" destId="{250EE9B3-5FAA-4810-A14E-C783E4B89ED9}" srcOrd="1" destOrd="0" presId="urn:microsoft.com/office/officeart/2005/8/layout/list1"/>
    <dgm:cxn modelId="{DAC48406-28D5-4478-A873-BA30145ABDFB}" srcId="{52C1E289-122A-4083-A79A-8B1189D84CCC}" destId="{6512BC94-492B-4B9A-A4A6-118C7C3EC9C7}" srcOrd="0" destOrd="0" parTransId="{3956728A-E415-4EFF-AF02-AB2CD69B627C}" sibTransId="{3C543339-67A6-4E6A-A9CF-128681EFF287}"/>
    <dgm:cxn modelId="{46B77728-C15C-4400-83E8-EA353440258E}" type="presOf" srcId="{E1B83AC3-EE03-49F9-B63E-06AC281A709F}" destId="{B8AB2D52-0619-4512-9F21-AEDFD7A77CD1}" srcOrd="0" destOrd="1" presId="urn:microsoft.com/office/officeart/2005/8/layout/list1"/>
    <dgm:cxn modelId="{CC8ADC49-E15D-4028-A0D6-6F55822C2F59}" srcId="{D4A3360A-2552-461E-8CF0-CE6763119786}" destId="{A89E61A3-A543-4F66-84EC-52BAAF5B93E8}" srcOrd="0" destOrd="0" parTransId="{9DC6847E-080D-4C14-BBFA-9DC83D018A4F}" sibTransId="{0872E29E-476A-41F1-A7FD-788BCBF0BBB4}"/>
    <dgm:cxn modelId="{9F2F8F4D-F092-4F3C-9779-A8C5C6B69CA1}" srcId="{ED3755C2-A1B0-4768-ADD7-0C4D0E846AE5}" destId="{B0DBD02B-D21F-4D15-A114-0ECA4CC630A5}" srcOrd="0" destOrd="0" parTransId="{B536D297-2C60-46CD-BA58-91ED5519AA43}" sibTransId="{F48A92B0-2BD1-43FD-BEDF-C41504FE0730}"/>
    <dgm:cxn modelId="{10F5FB6F-E38F-4B2D-A3D9-A4C2FAECEC73}" srcId="{D4A3360A-2552-461E-8CF0-CE6763119786}" destId="{ED3755C2-A1B0-4768-ADD7-0C4D0E846AE5}" srcOrd="2" destOrd="0" parTransId="{2F489B39-4E71-4571-AB95-6FEEF7E177A9}" sibTransId="{D7794E28-90A2-4454-81F8-16D4218C033C}"/>
    <dgm:cxn modelId="{F4EC7B74-2D73-4D04-9B68-16CE322D5F44}" type="presOf" srcId="{52C1E289-122A-4083-A79A-8B1189D84CCC}" destId="{F25B3D0D-3D99-4F65-ADE6-46C61DECBED3}" srcOrd="1" destOrd="0" presId="urn:microsoft.com/office/officeart/2005/8/layout/list1"/>
    <dgm:cxn modelId="{EA73E45A-84C8-4336-906B-894F38736C38}" srcId="{A89E61A3-A543-4F66-84EC-52BAAF5B93E8}" destId="{63CEBE12-08DC-4E4E-9B86-4892E7120D07}" srcOrd="0" destOrd="0" parTransId="{5CE722DA-A892-49E6-B028-DA117143E162}" sibTransId="{899CBCF5-6539-4582-98BF-32F6E00E62C5}"/>
    <dgm:cxn modelId="{0BAFC993-4905-429C-9068-56C05AE6B566}" type="presOf" srcId="{ED3755C2-A1B0-4768-ADD7-0C4D0E846AE5}" destId="{2879C5E3-3F41-4116-972B-48ADB733D889}" srcOrd="0" destOrd="0" presId="urn:microsoft.com/office/officeart/2005/8/layout/list1"/>
    <dgm:cxn modelId="{D50B2A9B-300C-4E4E-8AB3-D52E5C45B5A6}" type="presOf" srcId="{6512BC94-492B-4B9A-A4A6-118C7C3EC9C7}" destId="{B8AB2D52-0619-4512-9F21-AEDFD7A77CD1}" srcOrd="0" destOrd="0" presId="urn:microsoft.com/office/officeart/2005/8/layout/list1"/>
    <dgm:cxn modelId="{781DD0A0-58D5-4F73-90D1-012FDD3C79B3}" type="presOf" srcId="{ED3755C2-A1B0-4768-ADD7-0C4D0E846AE5}" destId="{7D91B848-E15D-4917-91D9-D7838E986F64}" srcOrd="1" destOrd="0" presId="urn:microsoft.com/office/officeart/2005/8/layout/list1"/>
    <dgm:cxn modelId="{E794F4B7-0AC6-42D5-BDB0-405C0244FF1A}" type="presOf" srcId="{A89E61A3-A543-4F66-84EC-52BAAF5B93E8}" destId="{34F7E2FF-C90D-457B-BF9F-84EF0139317A}" srcOrd="0" destOrd="0" presId="urn:microsoft.com/office/officeart/2005/8/layout/list1"/>
    <dgm:cxn modelId="{9F05C0BC-3F35-4A66-9A86-15F49E346FEA}" srcId="{52C1E289-122A-4083-A79A-8B1189D84CCC}" destId="{E1B83AC3-EE03-49F9-B63E-06AC281A709F}" srcOrd="1" destOrd="0" parTransId="{3CDDC95D-EFF7-463E-915C-E5DF8C042AF9}" sibTransId="{8D710A81-998D-4993-B953-471AFE537952}"/>
    <dgm:cxn modelId="{6EA660C6-7BF7-4B3D-BF84-AB07E1CC8733}" type="presOf" srcId="{52C1E289-122A-4083-A79A-8B1189D84CCC}" destId="{3B69CBE7-BB7D-4B59-AF0D-49AEBB374BBB}" srcOrd="0" destOrd="0" presId="urn:microsoft.com/office/officeart/2005/8/layout/list1"/>
    <dgm:cxn modelId="{33C8D0C7-2A87-4BEC-9B1C-DFE16C94B7B9}" srcId="{D4A3360A-2552-461E-8CF0-CE6763119786}" destId="{52C1E289-122A-4083-A79A-8B1189D84CCC}" srcOrd="1" destOrd="0" parTransId="{46292EC6-7D14-40CF-9CEE-C2C5A5B0014B}" sibTransId="{302291C6-976D-4400-BCED-94B2847E28EB}"/>
    <dgm:cxn modelId="{FC8709DC-1AB3-4BE3-B505-17BD7A9FCFC2}" type="presOf" srcId="{B0DBD02B-D21F-4D15-A114-0ECA4CC630A5}" destId="{EDDF33AC-75C5-4CDC-ADA0-F084BAAFD405}" srcOrd="0" destOrd="0" presId="urn:microsoft.com/office/officeart/2005/8/layout/list1"/>
    <dgm:cxn modelId="{46EC64E7-CBE2-43C9-89F9-2D3FDB08EE95}" type="presOf" srcId="{D4A3360A-2552-461E-8CF0-CE6763119786}" destId="{84F72E94-CC83-4C73-A0D7-0265A827B98E}" srcOrd="0" destOrd="0" presId="urn:microsoft.com/office/officeart/2005/8/layout/list1"/>
    <dgm:cxn modelId="{D800DDFE-755C-4090-BDB7-95AD58A512A0}" type="presOf" srcId="{63CEBE12-08DC-4E4E-9B86-4892E7120D07}" destId="{D49DA3C3-306F-42DF-B237-40C4B19DD1D1}" srcOrd="0" destOrd="0" presId="urn:microsoft.com/office/officeart/2005/8/layout/list1"/>
    <dgm:cxn modelId="{E45EB01B-318C-4236-AD41-4BBBDB6FFA2A}" type="presParOf" srcId="{84F72E94-CC83-4C73-A0D7-0265A827B98E}" destId="{5FAA8148-B38B-4BD9-AD19-E1A80AE526B2}" srcOrd="0" destOrd="0" presId="urn:microsoft.com/office/officeart/2005/8/layout/list1"/>
    <dgm:cxn modelId="{FD3FD826-E94E-4FC3-8056-484AE80AB430}" type="presParOf" srcId="{5FAA8148-B38B-4BD9-AD19-E1A80AE526B2}" destId="{34F7E2FF-C90D-457B-BF9F-84EF0139317A}" srcOrd="0" destOrd="0" presId="urn:microsoft.com/office/officeart/2005/8/layout/list1"/>
    <dgm:cxn modelId="{31BE4F23-50DC-4682-A4CC-5E0C3B47B7C3}" type="presParOf" srcId="{5FAA8148-B38B-4BD9-AD19-E1A80AE526B2}" destId="{250EE9B3-5FAA-4810-A14E-C783E4B89ED9}" srcOrd="1" destOrd="0" presId="urn:microsoft.com/office/officeart/2005/8/layout/list1"/>
    <dgm:cxn modelId="{DC27DF22-80B4-4497-BD73-30D711986614}" type="presParOf" srcId="{84F72E94-CC83-4C73-A0D7-0265A827B98E}" destId="{176B8F86-1BE1-42DC-B47A-4D6BF12FF5E8}" srcOrd="1" destOrd="0" presId="urn:microsoft.com/office/officeart/2005/8/layout/list1"/>
    <dgm:cxn modelId="{99C1CA2B-E7B9-4547-8D97-60E0F17612C9}" type="presParOf" srcId="{84F72E94-CC83-4C73-A0D7-0265A827B98E}" destId="{D49DA3C3-306F-42DF-B237-40C4B19DD1D1}" srcOrd="2" destOrd="0" presId="urn:microsoft.com/office/officeart/2005/8/layout/list1"/>
    <dgm:cxn modelId="{0D026CDD-E438-41C5-83E9-A841C1B33263}" type="presParOf" srcId="{84F72E94-CC83-4C73-A0D7-0265A827B98E}" destId="{DD992EF2-0C5E-4783-8DDE-DA8B3F8468A5}" srcOrd="3" destOrd="0" presId="urn:microsoft.com/office/officeart/2005/8/layout/list1"/>
    <dgm:cxn modelId="{1D17CF7D-741F-4C15-B91A-69B18A1A712C}" type="presParOf" srcId="{84F72E94-CC83-4C73-A0D7-0265A827B98E}" destId="{4046A042-D6C1-45D0-B96D-81E0F0C6C563}" srcOrd="4" destOrd="0" presId="urn:microsoft.com/office/officeart/2005/8/layout/list1"/>
    <dgm:cxn modelId="{3414A96B-2F9A-4FB5-A664-BD5CFD4EF495}" type="presParOf" srcId="{4046A042-D6C1-45D0-B96D-81E0F0C6C563}" destId="{3B69CBE7-BB7D-4B59-AF0D-49AEBB374BBB}" srcOrd="0" destOrd="0" presId="urn:microsoft.com/office/officeart/2005/8/layout/list1"/>
    <dgm:cxn modelId="{AE8EEA47-C874-463E-B4F1-0C395C862B51}" type="presParOf" srcId="{4046A042-D6C1-45D0-B96D-81E0F0C6C563}" destId="{F25B3D0D-3D99-4F65-ADE6-46C61DECBED3}" srcOrd="1" destOrd="0" presId="urn:microsoft.com/office/officeart/2005/8/layout/list1"/>
    <dgm:cxn modelId="{977613CE-B5E3-470E-8E4B-60A0E140A87A}" type="presParOf" srcId="{84F72E94-CC83-4C73-A0D7-0265A827B98E}" destId="{1EB3022E-CDAA-4F1E-BDF0-DEF79ABF004A}" srcOrd="5" destOrd="0" presId="urn:microsoft.com/office/officeart/2005/8/layout/list1"/>
    <dgm:cxn modelId="{1ED9759F-FBA4-4500-A086-98737695E3A9}" type="presParOf" srcId="{84F72E94-CC83-4C73-A0D7-0265A827B98E}" destId="{B8AB2D52-0619-4512-9F21-AEDFD7A77CD1}" srcOrd="6" destOrd="0" presId="urn:microsoft.com/office/officeart/2005/8/layout/list1"/>
    <dgm:cxn modelId="{9CB41946-18C1-465F-A9E0-95BC27B8BA45}" type="presParOf" srcId="{84F72E94-CC83-4C73-A0D7-0265A827B98E}" destId="{3E46D529-63F3-4CD3-8219-D06F1EC557B6}" srcOrd="7" destOrd="0" presId="urn:microsoft.com/office/officeart/2005/8/layout/list1"/>
    <dgm:cxn modelId="{18CA610E-927D-4F75-979F-BD379D2A7930}" type="presParOf" srcId="{84F72E94-CC83-4C73-A0D7-0265A827B98E}" destId="{3B1B3E9D-CF99-46E7-9DF1-82FC5473D56A}" srcOrd="8" destOrd="0" presId="urn:microsoft.com/office/officeart/2005/8/layout/list1"/>
    <dgm:cxn modelId="{2F58B8AA-74FD-4713-B992-78D921CC991E}" type="presParOf" srcId="{3B1B3E9D-CF99-46E7-9DF1-82FC5473D56A}" destId="{2879C5E3-3F41-4116-972B-48ADB733D889}" srcOrd="0" destOrd="0" presId="urn:microsoft.com/office/officeart/2005/8/layout/list1"/>
    <dgm:cxn modelId="{F5D562C2-47C2-435A-B737-466546AB9C4B}" type="presParOf" srcId="{3B1B3E9D-CF99-46E7-9DF1-82FC5473D56A}" destId="{7D91B848-E15D-4917-91D9-D7838E986F64}" srcOrd="1" destOrd="0" presId="urn:microsoft.com/office/officeart/2005/8/layout/list1"/>
    <dgm:cxn modelId="{CB5FA39F-1B9E-4D38-BBE4-D846A79A9E13}" type="presParOf" srcId="{84F72E94-CC83-4C73-A0D7-0265A827B98E}" destId="{8C93A903-AFDF-45CE-B837-B3DD631553C3}" srcOrd="9" destOrd="0" presId="urn:microsoft.com/office/officeart/2005/8/layout/list1"/>
    <dgm:cxn modelId="{D032DA96-51B6-4126-9A3C-B1419DBB1825}" type="presParOf" srcId="{84F72E94-CC83-4C73-A0D7-0265A827B98E}" destId="{EDDF33AC-75C5-4CDC-ADA0-F084BAAFD405}"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536B8E-F5EC-4753-934F-2D2F6CCFF66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AFAF6F0-ECCD-4296-A847-76EF37A67C0F}">
      <dgm:prSet phldr="0"/>
      <dgm:spPr/>
      <dgm:t>
        <a:bodyPr/>
        <a:lstStyle/>
        <a:p>
          <a:pPr algn="l" rtl="0"/>
          <a:r>
            <a:rPr lang="en-US" b="1">
              <a:solidFill>
                <a:schemeClr val="tx1"/>
              </a:solidFill>
            </a:rPr>
            <a:t>Data Preprocessing</a:t>
          </a:r>
          <a:r>
            <a:rPr lang="en-US">
              <a:solidFill>
                <a:schemeClr val="tx1"/>
              </a:solidFill>
            </a:rPr>
            <a:t>: </a:t>
          </a:r>
          <a:endParaRPr lang="en-US">
            <a:solidFill>
              <a:schemeClr val="tx1"/>
            </a:solidFill>
            <a:latin typeface="Arial"/>
          </a:endParaRPr>
        </a:p>
      </dgm:t>
    </dgm:pt>
    <dgm:pt modelId="{E3FBB585-4A77-402C-9949-11E1DF968890}" type="parTrans" cxnId="{7FD4D8D9-6DDB-49CC-BDDA-5DD443A3841B}">
      <dgm:prSet/>
      <dgm:spPr/>
    </dgm:pt>
    <dgm:pt modelId="{988FDFB4-AF8A-4FCE-9B3D-80A325059AA8}" type="sibTrans" cxnId="{7FD4D8D9-6DDB-49CC-BDDA-5DD443A3841B}">
      <dgm:prSet/>
      <dgm:spPr/>
    </dgm:pt>
    <dgm:pt modelId="{951602BF-42BD-4278-9017-EF055142F4D0}">
      <dgm:prSet phldr="0"/>
      <dgm:spPr/>
      <dgm:t>
        <a:bodyPr/>
        <a:lstStyle/>
        <a:p>
          <a:pPr algn="l" rtl="0"/>
          <a:r>
            <a:rPr lang="en-US" b="1">
              <a:solidFill>
                <a:schemeClr val="tx1"/>
              </a:solidFill>
            </a:rPr>
            <a:t>Feature Engineering</a:t>
          </a:r>
          <a:r>
            <a:rPr lang="en-US">
              <a:solidFill>
                <a:schemeClr val="tx1"/>
              </a:solidFill>
            </a:rPr>
            <a:t>: </a:t>
          </a:r>
          <a:endParaRPr lang="en-US">
            <a:solidFill>
              <a:schemeClr val="tx1"/>
            </a:solidFill>
            <a:latin typeface="Arial"/>
          </a:endParaRPr>
        </a:p>
      </dgm:t>
    </dgm:pt>
    <dgm:pt modelId="{E4B87FA6-D38D-4792-9F37-A79FB9E4CA8A}" type="parTrans" cxnId="{49FE27E6-4473-4F10-8532-6CB597B5DA4A}">
      <dgm:prSet/>
      <dgm:spPr/>
    </dgm:pt>
    <dgm:pt modelId="{6A0E5A67-82AE-4094-84C1-701CAF3DC813}" type="sibTrans" cxnId="{49FE27E6-4473-4F10-8532-6CB597B5DA4A}">
      <dgm:prSet/>
      <dgm:spPr/>
    </dgm:pt>
    <dgm:pt modelId="{48C17FD3-21D6-4216-A2CC-050D1F5A8CBA}">
      <dgm:prSet phldr="0"/>
      <dgm:spPr/>
      <dgm:t>
        <a:bodyPr/>
        <a:lstStyle/>
        <a:p>
          <a:pPr algn="l" rtl="0"/>
          <a:r>
            <a:rPr lang="en-US" b="1">
              <a:solidFill>
                <a:schemeClr val="tx1"/>
              </a:solidFill>
            </a:rPr>
            <a:t>Dimensionality Reduction</a:t>
          </a:r>
          <a:r>
            <a:rPr lang="en-US">
              <a:solidFill>
                <a:schemeClr val="tx1"/>
              </a:solidFill>
            </a:rPr>
            <a:t>: </a:t>
          </a:r>
          <a:endParaRPr lang="en-US">
            <a:solidFill>
              <a:schemeClr val="tx1"/>
            </a:solidFill>
            <a:latin typeface="Arial"/>
          </a:endParaRPr>
        </a:p>
      </dgm:t>
    </dgm:pt>
    <dgm:pt modelId="{111167CC-EA44-4A7D-86E7-955232CD92FE}" type="parTrans" cxnId="{FA46410E-3562-4F88-922E-9D3440C17637}">
      <dgm:prSet/>
      <dgm:spPr/>
    </dgm:pt>
    <dgm:pt modelId="{9F573798-6ABC-4D03-9070-5B9398634623}" type="sibTrans" cxnId="{FA46410E-3562-4F88-922E-9D3440C17637}">
      <dgm:prSet/>
      <dgm:spPr/>
    </dgm:pt>
    <dgm:pt modelId="{81052430-7724-40E7-B7A9-C5F80FA8CC67}">
      <dgm:prSet phldr="0"/>
      <dgm:spPr/>
      <dgm:t>
        <a:bodyPr/>
        <a:lstStyle/>
        <a:p>
          <a:pPr algn="l" rtl="0"/>
          <a:r>
            <a:rPr lang="en-US" b="1">
              <a:solidFill>
                <a:schemeClr val="tx1"/>
              </a:solidFill>
            </a:rPr>
            <a:t>Handling Imbalanced Data</a:t>
          </a:r>
          <a:r>
            <a:rPr lang="en-US">
              <a:solidFill>
                <a:schemeClr val="tx1"/>
              </a:solidFill>
            </a:rPr>
            <a:t>: </a:t>
          </a:r>
          <a:endParaRPr lang="en-US">
            <a:solidFill>
              <a:schemeClr val="tx1"/>
            </a:solidFill>
            <a:latin typeface="Arial"/>
          </a:endParaRPr>
        </a:p>
      </dgm:t>
    </dgm:pt>
    <dgm:pt modelId="{EC96F797-2119-4F54-B2E3-EB3806BE3204}" type="parTrans" cxnId="{EF9ED782-EAE6-4A34-A450-8CC949280735}">
      <dgm:prSet/>
      <dgm:spPr/>
    </dgm:pt>
    <dgm:pt modelId="{736C74A2-BEC2-4846-99EB-E1D18E083141}" type="sibTrans" cxnId="{EF9ED782-EAE6-4A34-A450-8CC949280735}">
      <dgm:prSet/>
      <dgm:spPr/>
    </dgm:pt>
    <dgm:pt modelId="{DA540234-9656-4182-9170-4B43428F0012}">
      <dgm:prSet phldr="0"/>
      <dgm:spPr/>
      <dgm:t>
        <a:bodyPr/>
        <a:lstStyle/>
        <a:p>
          <a:pPr algn="l" rtl="0"/>
          <a:r>
            <a:rPr lang="en-US" b="1">
              <a:solidFill>
                <a:schemeClr val="tx1"/>
              </a:solidFill>
            </a:rPr>
            <a:t>Algorithm Selection</a:t>
          </a:r>
          <a:r>
            <a:rPr lang="en-US">
              <a:solidFill>
                <a:schemeClr val="tx1"/>
              </a:solidFill>
            </a:rPr>
            <a:t>: </a:t>
          </a:r>
          <a:endParaRPr lang="en-US">
            <a:solidFill>
              <a:schemeClr val="tx1"/>
            </a:solidFill>
            <a:latin typeface="Arial"/>
          </a:endParaRPr>
        </a:p>
      </dgm:t>
    </dgm:pt>
    <dgm:pt modelId="{A5BCCDED-D958-40E8-8D09-9B2F6AD86DC4}" type="parTrans" cxnId="{4036950C-F43B-4607-AABC-27A2FA3E40A7}">
      <dgm:prSet/>
      <dgm:spPr/>
    </dgm:pt>
    <dgm:pt modelId="{90035689-F9A3-4963-8DD3-13B4D95ABD58}" type="sibTrans" cxnId="{4036950C-F43B-4607-AABC-27A2FA3E40A7}">
      <dgm:prSet/>
      <dgm:spPr/>
    </dgm:pt>
    <dgm:pt modelId="{5D012727-16BE-40B5-98D4-D3B451C1AD6F}">
      <dgm:prSet phldr="0"/>
      <dgm:spPr/>
      <dgm:t>
        <a:bodyPr/>
        <a:lstStyle/>
        <a:p>
          <a:r>
            <a:rPr lang="en-US">
              <a:solidFill>
                <a:schemeClr val="tx1"/>
              </a:solidFill>
            </a:rPr>
            <a:t>Models including Random Forest and Logistic Regression were chosen for their robustness, interpretability, and ability to handle high-dimensional data effectively.</a:t>
          </a:r>
        </a:p>
      </dgm:t>
    </dgm:pt>
    <dgm:pt modelId="{858986AF-F621-4067-95C3-06CA9854A708}" type="parTrans" cxnId="{AEA9670B-D17D-4F06-9ED0-D20F82985D3B}">
      <dgm:prSet/>
      <dgm:spPr/>
    </dgm:pt>
    <dgm:pt modelId="{4EBF9315-1035-42D3-8058-08142DEB8EAC}" type="sibTrans" cxnId="{AEA9670B-D17D-4F06-9ED0-D20F82985D3B}">
      <dgm:prSet/>
      <dgm:spPr/>
    </dgm:pt>
    <dgm:pt modelId="{A2A1B49F-3E04-4E99-8396-499652D95C4C}">
      <dgm:prSet phldr="0"/>
      <dgm:spPr/>
      <dgm:t>
        <a:bodyPr/>
        <a:lstStyle/>
        <a:p>
          <a:r>
            <a:rPr lang="en-US">
              <a:solidFill>
                <a:schemeClr val="tx1"/>
              </a:solidFill>
            </a:rPr>
            <a:t>Techniques like down-sampling and the application of class weights were considered to balance the dataset for fair model training.</a:t>
          </a:r>
        </a:p>
      </dgm:t>
    </dgm:pt>
    <dgm:pt modelId="{86F2025E-FADE-4AAA-B3D9-A7EDBD2C78F6}" type="parTrans" cxnId="{A4E61FD4-52AC-4F63-8342-C626EA47292B}">
      <dgm:prSet/>
      <dgm:spPr/>
    </dgm:pt>
    <dgm:pt modelId="{08F2E328-89C5-48C6-ADA8-43CDEDCDC100}" type="sibTrans" cxnId="{A4E61FD4-52AC-4F63-8342-C626EA47292B}">
      <dgm:prSet/>
      <dgm:spPr/>
    </dgm:pt>
    <dgm:pt modelId="{70F40FC0-F843-40EC-92CC-A1ADF6F96CE4}">
      <dgm:prSet phldr="0"/>
      <dgm:spPr/>
      <dgm:t>
        <a:bodyPr/>
        <a:lstStyle/>
        <a:p>
          <a:r>
            <a:rPr lang="en-US">
              <a:solidFill>
                <a:schemeClr val="tx1"/>
              </a:solidFill>
            </a:rPr>
            <a:t>PCA was used to reduce the feature space, improving computation speed while retaining significant variance in the data.</a:t>
          </a:r>
        </a:p>
      </dgm:t>
    </dgm:pt>
    <dgm:pt modelId="{8696B906-5ED9-4D18-8F1E-45F88CC97CBE}" type="parTrans" cxnId="{917CD1E7-9812-4C81-8847-589A652B102C}">
      <dgm:prSet/>
      <dgm:spPr/>
    </dgm:pt>
    <dgm:pt modelId="{0F448D65-1E92-418F-AFDC-F6D2397D941C}" type="sibTrans" cxnId="{917CD1E7-9812-4C81-8847-589A652B102C}">
      <dgm:prSet/>
      <dgm:spPr/>
    </dgm:pt>
    <dgm:pt modelId="{5E6F6AAD-E70A-42DD-A7DA-C92A28EC16CD}">
      <dgm:prSet phldr="0"/>
      <dgm:spPr/>
      <dgm:t>
        <a:bodyPr/>
        <a:lstStyle/>
        <a:p>
          <a:r>
            <a:rPr lang="en-US">
              <a:solidFill>
                <a:schemeClr val="tx1"/>
              </a:solidFill>
            </a:rPr>
            <a:t>Domain knowledge and correlation analysis were applied to select the most relevant features, enhancing model accuracy.</a:t>
          </a:r>
        </a:p>
      </dgm:t>
    </dgm:pt>
    <dgm:pt modelId="{F3DF221D-B940-4FC4-BC2C-9F0489464BE3}" type="parTrans" cxnId="{E92430FA-B4F2-4FE3-A966-A6B71CAD4414}">
      <dgm:prSet/>
      <dgm:spPr/>
    </dgm:pt>
    <dgm:pt modelId="{B1246759-033A-4D57-A4E9-9219D1E85CFC}" type="sibTrans" cxnId="{E92430FA-B4F2-4FE3-A966-A6B71CAD4414}">
      <dgm:prSet/>
      <dgm:spPr/>
    </dgm:pt>
    <dgm:pt modelId="{BBF8F5D8-8476-4309-977A-1ACD37B99F11}">
      <dgm:prSet phldr="0"/>
      <dgm:spPr/>
      <dgm:t>
        <a:bodyPr/>
        <a:lstStyle/>
        <a:p>
          <a:r>
            <a:rPr lang="en-US">
              <a:solidFill>
                <a:schemeClr val="tx1"/>
              </a:solidFill>
            </a:rPr>
            <a:t>The data was cleaned, missing values were handled, and outliers were treated to ensure a high-quality dataset.</a:t>
          </a:r>
        </a:p>
      </dgm:t>
    </dgm:pt>
    <dgm:pt modelId="{6A369D88-09BA-45DC-B04A-7D7F5CE70728}" type="parTrans" cxnId="{C38963C8-F010-47BD-B514-26D71ED0E0DE}">
      <dgm:prSet/>
      <dgm:spPr/>
    </dgm:pt>
    <dgm:pt modelId="{5174C242-7302-434D-91DE-658F7677D881}" type="sibTrans" cxnId="{C38963C8-F010-47BD-B514-26D71ED0E0DE}">
      <dgm:prSet/>
      <dgm:spPr/>
    </dgm:pt>
    <dgm:pt modelId="{F9D9259F-3E8A-4475-B4FB-92FB3CAFB8CE}" type="pres">
      <dgm:prSet presAssocID="{89536B8E-F5EC-4753-934F-2D2F6CCFF665}" presName="linear" presStyleCnt="0">
        <dgm:presLayoutVars>
          <dgm:dir/>
          <dgm:animLvl val="lvl"/>
          <dgm:resizeHandles val="exact"/>
        </dgm:presLayoutVars>
      </dgm:prSet>
      <dgm:spPr/>
    </dgm:pt>
    <dgm:pt modelId="{3DFD2C47-087F-4705-8016-D6057709E8CF}" type="pres">
      <dgm:prSet presAssocID="{FAFAF6F0-ECCD-4296-A847-76EF37A67C0F}" presName="parentLin" presStyleCnt="0"/>
      <dgm:spPr/>
    </dgm:pt>
    <dgm:pt modelId="{C2AA816B-3ACC-4AFF-A943-0CBDC5D86BB1}" type="pres">
      <dgm:prSet presAssocID="{FAFAF6F0-ECCD-4296-A847-76EF37A67C0F}" presName="parentLeftMargin" presStyleLbl="node1" presStyleIdx="0" presStyleCnt="5"/>
      <dgm:spPr/>
    </dgm:pt>
    <dgm:pt modelId="{7BB0FDCE-E15F-4D53-8B85-F744F2CCE5E4}" type="pres">
      <dgm:prSet presAssocID="{FAFAF6F0-ECCD-4296-A847-76EF37A67C0F}" presName="parentText" presStyleLbl="node1" presStyleIdx="0" presStyleCnt="5">
        <dgm:presLayoutVars>
          <dgm:chMax val="0"/>
          <dgm:bulletEnabled val="1"/>
        </dgm:presLayoutVars>
      </dgm:prSet>
      <dgm:spPr/>
    </dgm:pt>
    <dgm:pt modelId="{DFC1C625-328B-47A8-B6DB-6A83F61B957C}" type="pres">
      <dgm:prSet presAssocID="{FAFAF6F0-ECCD-4296-A847-76EF37A67C0F}" presName="negativeSpace" presStyleCnt="0"/>
      <dgm:spPr/>
    </dgm:pt>
    <dgm:pt modelId="{31479392-B89E-4BBA-AB38-AF3A776A1415}" type="pres">
      <dgm:prSet presAssocID="{FAFAF6F0-ECCD-4296-A847-76EF37A67C0F}" presName="childText" presStyleLbl="conFgAcc1" presStyleIdx="0" presStyleCnt="5">
        <dgm:presLayoutVars>
          <dgm:bulletEnabled val="1"/>
        </dgm:presLayoutVars>
      </dgm:prSet>
      <dgm:spPr/>
    </dgm:pt>
    <dgm:pt modelId="{0AC7A00B-324D-4AC2-B3A0-63B346DBECEF}" type="pres">
      <dgm:prSet presAssocID="{988FDFB4-AF8A-4FCE-9B3D-80A325059AA8}" presName="spaceBetweenRectangles" presStyleCnt="0"/>
      <dgm:spPr/>
    </dgm:pt>
    <dgm:pt modelId="{9DFC65A4-D47F-458E-977B-F0E18934E0BC}" type="pres">
      <dgm:prSet presAssocID="{951602BF-42BD-4278-9017-EF055142F4D0}" presName="parentLin" presStyleCnt="0"/>
      <dgm:spPr/>
    </dgm:pt>
    <dgm:pt modelId="{1BCAA4CF-FD4F-43AC-A5F9-036D68ED3354}" type="pres">
      <dgm:prSet presAssocID="{951602BF-42BD-4278-9017-EF055142F4D0}" presName="parentLeftMargin" presStyleLbl="node1" presStyleIdx="0" presStyleCnt="5"/>
      <dgm:spPr/>
    </dgm:pt>
    <dgm:pt modelId="{E6EA3E6D-6580-437B-90D6-03DD3BE3B145}" type="pres">
      <dgm:prSet presAssocID="{951602BF-42BD-4278-9017-EF055142F4D0}" presName="parentText" presStyleLbl="node1" presStyleIdx="1" presStyleCnt="5">
        <dgm:presLayoutVars>
          <dgm:chMax val="0"/>
          <dgm:bulletEnabled val="1"/>
        </dgm:presLayoutVars>
      </dgm:prSet>
      <dgm:spPr/>
    </dgm:pt>
    <dgm:pt modelId="{753A4639-E91A-4768-B9E4-D9895CB97888}" type="pres">
      <dgm:prSet presAssocID="{951602BF-42BD-4278-9017-EF055142F4D0}" presName="negativeSpace" presStyleCnt="0"/>
      <dgm:spPr/>
    </dgm:pt>
    <dgm:pt modelId="{D830E59F-888F-4187-90FB-5B343CB1BF83}" type="pres">
      <dgm:prSet presAssocID="{951602BF-42BD-4278-9017-EF055142F4D0}" presName="childText" presStyleLbl="conFgAcc1" presStyleIdx="1" presStyleCnt="5">
        <dgm:presLayoutVars>
          <dgm:bulletEnabled val="1"/>
        </dgm:presLayoutVars>
      </dgm:prSet>
      <dgm:spPr/>
    </dgm:pt>
    <dgm:pt modelId="{E6E229F9-FEED-4737-97A4-553B15032E06}" type="pres">
      <dgm:prSet presAssocID="{6A0E5A67-82AE-4094-84C1-701CAF3DC813}" presName="spaceBetweenRectangles" presStyleCnt="0"/>
      <dgm:spPr/>
    </dgm:pt>
    <dgm:pt modelId="{A87C2EE4-E819-4EBF-8E74-F77C959DAE95}" type="pres">
      <dgm:prSet presAssocID="{48C17FD3-21D6-4216-A2CC-050D1F5A8CBA}" presName="parentLin" presStyleCnt="0"/>
      <dgm:spPr/>
    </dgm:pt>
    <dgm:pt modelId="{58DF0F31-C2CB-40C4-8025-BC522EBAA442}" type="pres">
      <dgm:prSet presAssocID="{48C17FD3-21D6-4216-A2CC-050D1F5A8CBA}" presName="parentLeftMargin" presStyleLbl="node1" presStyleIdx="1" presStyleCnt="5"/>
      <dgm:spPr/>
    </dgm:pt>
    <dgm:pt modelId="{04A56996-E10B-40D6-AAC9-360B114A37F4}" type="pres">
      <dgm:prSet presAssocID="{48C17FD3-21D6-4216-A2CC-050D1F5A8CBA}" presName="parentText" presStyleLbl="node1" presStyleIdx="2" presStyleCnt="5">
        <dgm:presLayoutVars>
          <dgm:chMax val="0"/>
          <dgm:bulletEnabled val="1"/>
        </dgm:presLayoutVars>
      </dgm:prSet>
      <dgm:spPr/>
    </dgm:pt>
    <dgm:pt modelId="{7C72AC15-E604-44E3-AA7F-2F496BC7FFD3}" type="pres">
      <dgm:prSet presAssocID="{48C17FD3-21D6-4216-A2CC-050D1F5A8CBA}" presName="negativeSpace" presStyleCnt="0"/>
      <dgm:spPr/>
    </dgm:pt>
    <dgm:pt modelId="{4C9838FD-BDA6-4D79-9C0E-CEC1C6A1CB20}" type="pres">
      <dgm:prSet presAssocID="{48C17FD3-21D6-4216-A2CC-050D1F5A8CBA}" presName="childText" presStyleLbl="conFgAcc1" presStyleIdx="2" presStyleCnt="5">
        <dgm:presLayoutVars>
          <dgm:bulletEnabled val="1"/>
        </dgm:presLayoutVars>
      </dgm:prSet>
      <dgm:spPr/>
    </dgm:pt>
    <dgm:pt modelId="{D5095EBE-98F1-4A15-A3AF-2BA36A4D91EB}" type="pres">
      <dgm:prSet presAssocID="{9F573798-6ABC-4D03-9070-5B9398634623}" presName="spaceBetweenRectangles" presStyleCnt="0"/>
      <dgm:spPr/>
    </dgm:pt>
    <dgm:pt modelId="{C7344E6A-14BA-4931-8721-B75EA040CC50}" type="pres">
      <dgm:prSet presAssocID="{81052430-7724-40E7-B7A9-C5F80FA8CC67}" presName="parentLin" presStyleCnt="0"/>
      <dgm:spPr/>
    </dgm:pt>
    <dgm:pt modelId="{5F9C4908-A2E2-4BF2-BCCD-BE4AE634B419}" type="pres">
      <dgm:prSet presAssocID="{81052430-7724-40E7-B7A9-C5F80FA8CC67}" presName="parentLeftMargin" presStyleLbl="node1" presStyleIdx="2" presStyleCnt="5"/>
      <dgm:spPr/>
    </dgm:pt>
    <dgm:pt modelId="{4C49FE1A-2493-4CDF-8625-2FCEEE439F4B}" type="pres">
      <dgm:prSet presAssocID="{81052430-7724-40E7-B7A9-C5F80FA8CC67}" presName="parentText" presStyleLbl="node1" presStyleIdx="3" presStyleCnt="5">
        <dgm:presLayoutVars>
          <dgm:chMax val="0"/>
          <dgm:bulletEnabled val="1"/>
        </dgm:presLayoutVars>
      </dgm:prSet>
      <dgm:spPr/>
    </dgm:pt>
    <dgm:pt modelId="{5E09953B-A0A9-4FEE-91E2-71EDED569F58}" type="pres">
      <dgm:prSet presAssocID="{81052430-7724-40E7-B7A9-C5F80FA8CC67}" presName="negativeSpace" presStyleCnt="0"/>
      <dgm:spPr/>
    </dgm:pt>
    <dgm:pt modelId="{7DDCD124-FCF4-4E6F-AD98-FD674F76D107}" type="pres">
      <dgm:prSet presAssocID="{81052430-7724-40E7-B7A9-C5F80FA8CC67}" presName="childText" presStyleLbl="conFgAcc1" presStyleIdx="3" presStyleCnt="5">
        <dgm:presLayoutVars>
          <dgm:bulletEnabled val="1"/>
        </dgm:presLayoutVars>
      </dgm:prSet>
      <dgm:spPr/>
    </dgm:pt>
    <dgm:pt modelId="{2180BEEE-6080-4A4B-BF13-293FAB28879D}" type="pres">
      <dgm:prSet presAssocID="{736C74A2-BEC2-4846-99EB-E1D18E083141}" presName="spaceBetweenRectangles" presStyleCnt="0"/>
      <dgm:spPr/>
    </dgm:pt>
    <dgm:pt modelId="{D3A3997A-8170-4484-AC32-AD01269BA5C3}" type="pres">
      <dgm:prSet presAssocID="{DA540234-9656-4182-9170-4B43428F0012}" presName="parentLin" presStyleCnt="0"/>
      <dgm:spPr/>
    </dgm:pt>
    <dgm:pt modelId="{965B6B72-1F20-4221-9BD4-463039ADCEA9}" type="pres">
      <dgm:prSet presAssocID="{DA540234-9656-4182-9170-4B43428F0012}" presName="parentLeftMargin" presStyleLbl="node1" presStyleIdx="3" presStyleCnt="5"/>
      <dgm:spPr/>
    </dgm:pt>
    <dgm:pt modelId="{1376ACC7-2F6A-4588-993E-525ECB2354B4}" type="pres">
      <dgm:prSet presAssocID="{DA540234-9656-4182-9170-4B43428F0012}" presName="parentText" presStyleLbl="node1" presStyleIdx="4" presStyleCnt="5">
        <dgm:presLayoutVars>
          <dgm:chMax val="0"/>
          <dgm:bulletEnabled val="1"/>
        </dgm:presLayoutVars>
      </dgm:prSet>
      <dgm:spPr/>
    </dgm:pt>
    <dgm:pt modelId="{47F7C4BB-E7A7-4B04-B652-31EF98552141}" type="pres">
      <dgm:prSet presAssocID="{DA540234-9656-4182-9170-4B43428F0012}" presName="negativeSpace" presStyleCnt="0"/>
      <dgm:spPr/>
    </dgm:pt>
    <dgm:pt modelId="{38CA9E79-A19A-4334-8077-C6037A20DD19}" type="pres">
      <dgm:prSet presAssocID="{DA540234-9656-4182-9170-4B43428F0012}" presName="childText" presStyleLbl="conFgAcc1" presStyleIdx="4" presStyleCnt="5">
        <dgm:presLayoutVars>
          <dgm:bulletEnabled val="1"/>
        </dgm:presLayoutVars>
      </dgm:prSet>
      <dgm:spPr/>
    </dgm:pt>
  </dgm:ptLst>
  <dgm:cxnLst>
    <dgm:cxn modelId="{F3F98C03-EF96-42F5-BD96-CFD20BFFAA68}" type="presOf" srcId="{DA540234-9656-4182-9170-4B43428F0012}" destId="{965B6B72-1F20-4221-9BD4-463039ADCEA9}" srcOrd="0" destOrd="0" presId="urn:microsoft.com/office/officeart/2005/8/layout/list1"/>
    <dgm:cxn modelId="{AEA9670B-D17D-4F06-9ED0-D20F82985D3B}" srcId="{DA540234-9656-4182-9170-4B43428F0012}" destId="{5D012727-16BE-40B5-98D4-D3B451C1AD6F}" srcOrd="0" destOrd="0" parTransId="{858986AF-F621-4067-95C3-06CA9854A708}" sibTransId="{4EBF9315-1035-42D3-8058-08142DEB8EAC}"/>
    <dgm:cxn modelId="{4036950C-F43B-4607-AABC-27A2FA3E40A7}" srcId="{89536B8E-F5EC-4753-934F-2D2F6CCFF665}" destId="{DA540234-9656-4182-9170-4B43428F0012}" srcOrd="4" destOrd="0" parTransId="{A5BCCDED-D958-40E8-8D09-9B2F6AD86DC4}" sibTransId="{90035689-F9A3-4963-8DD3-13B4D95ABD58}"/>
    <dgm:cxn modelId="{FA46410E-3562-4F88-922E-9D3440C17637}" srcId="{89536B8E-F5EC-4753-934F-2D2F6CCFF665}" destId="{48C17FD3-21D6-4216-A2CC-050D1F5A8CBA}" srcOrd="2" destOrd="0" parTransId="{111167CC-EA44-4A7D-86E7-955232CD92FE}" sibTransId="{9F573798-6ABC-4D03-9070-5B9398634623}"/>
    <dgm:cxn modelId="{A1233817-F588-4FD6-9A8A-B9541F2A0641}" type="presOf" srcId="{48C17FD3-21D6-4216-A2CC-050D1F5A8CBA}" destId="{58DF0F31-C2CB-40C4-8025-BC522EBAA442}" srcOrd="0" destOrd="0" presId="urn:microsoft.com/office/officeart/2005/8/layout/list1"/>
    <dgm:cxn modelId="{6A84EC27-F1C7-4597-83A6-C1CD15369421}" type="presOf" srcId="{5D012727-16BE-40B5-98D4-D3B451C1AD6F}" destId="{38CA9E79-A19A-4334-8077-C6037A20DD19}" srcOrd="0" destOrd="0" presId="urn:microsoft.com/office/officeart/2005/8/layout/list1"/>
    <dgm:cxn modelId="{8907522B-15B9-4F81-8915-37767C7B1A21}" type="presOf" srcId="{48C17FD3-21D6-4216-A2CC-050D1F5A8CBA}" destId="{04A56996-E10B-40D6-AAC9-360B114A37F4}" srcOrd="1" destOrd="0" presId="urn:microsoft.com/office/officeart/2005/8/layout/list1"/>
    <dgm:cxn modelId="{7117036F-08A0-4EE6-A145-DB4AE31440F2}" type="presOf" srcId="{89536B8E-F5EC-4753-934F-2D2F6CCFF665}" destId="{F9D9259F-3E8A-4475-B4FB-92FB3CAFB8CE}" srcOrd="0" destOrd="0" presId="urn:microsoft.com/office/officeart/2005/8/layout/list1"/>
    <dgm:cxn modelId="{7B044871-2CAA-4A47-A251-AB7CF2438FF5}" type="presOf" srcId="{70F40FC0-F843-40EC-92CC-A1ADF6F96CE4}" destId="{4C9838FD-BDA6-4D79-9C0E-CEC1C6A1CB20}" srcOrd="0" destOrd="0" presId="urn:microsoft.com/office/officeart/2005/8/layout/list1"/>
    <dgm:cxn modelId="{EF9ED782-EAE6-4A34-A450-8CC949280735}" srcId="{89536B8E-F5EC-4753-934F-2D2F6CCFF665}" destId="{81052430-7724-40E7-B7A9-C5F80FA8CC67}" srcOrd="3" destOrd="0" parTransId="{EC96F797-2119-4F54-B2E3-EB3806BE3204}" sibTransId="{736C74A2-BEC2-4846-99EB-E1D18E083141}"/>
    <dgm:cxn modelId="{F4A71FA4-1F90-4664-9A01-6ECFEEECA96E}" type="presOf" srcId="{BBF8F5D8-8476-4309-977A-1ACD37B99F11}" destId="{31479392-B89E-4BBA-AB38-AF3A776A1415}" srcOrd="0" destOrd="0" presId="urn:microsoft.com/office/officeart/2005/8/layout/list1"/>
    <dgm:cxn modelId="{807DE2AB-8DCF-42A5-A254-689F2A79FB1B}" type="presOf" srcId="{FAFAF6F0-ECCD-4296-A847-76EF37A67C0F}" destId="{C2AA816B-3ACC-4AFF-A943-0CBDC5D86BB1}" srcOrd="0" destOrd="0" presId="urn:microsoft.com/office/officeart/2005/8/layout/list1"/>
    <dgm:cxn modelId="{0F5626AF-4E3C-45A0-B1C3-D7C6914E1CF8}" type="presOf" srcId="{FAFAF6F0-ECCD-4296-A847-76EF37A67C0F}" destId="{7BB0FDCE-E15F-4D53-8B85-F744F2CCE5E4}" srcOrd="1" destOrd="0" presId="urn:microsoft.com/office/officeart/2005/8/layout/list1"/>
    <dgm:cxn modelId="{CCC3BCB5-4CBB-4E20-8E4D-005ED59013A4}" type="presOf" srcId="{5E6F6AAD-E70A-42DD-A7DA-C92A28EC16CD}" destId="{D830E59F-888F-4187-90FB-5B343CB1BF83}" srcOrd="0" destOrd="0" presId="urn:microsoft.com/office/officeart/2005/8/layout/list1"/>
    <dgm:cxn modelId="{829D9AB7-E29F-427B-B29A-4F73AC467868}" type="presOf" srcId="{951602BF-42BD-4278-9017-EF055142F4D0}" destId="{1BCAA4CF-FD4F-43AC-A5F9-036D68ED3354}" srcOrd="0" destOrd="0" presId="urn:microsoft.com/office/officeart/2005/8/layout/list1"/>
    <dgm:cxn modelId="{9738D1B7-C065-4F00-94D0-EE00A598CB6C}" type="presOf" srcId="{951602BF-42BD-4278-9017-EF055142F4D0}" destId="{E6EA3E6D-6580-437B-90D6-03DD3BE3B145}" srcOrd="1" destOrd="0" presId="urn:microsoft.com/office/officeart/2005/8/layout/list1"/>
    <dgm:cxn modelId="{C38963C8-F010-47BD-B514-26D71ED0E0DE}" srcId="{FAFAF6F0-ECCD-4296-A847-76EF37A67C0F}" destId="{BBF8F5D8-8476-4309-977A-1ACD37B99F11}" srcOrd="0" destOrd="0" parTransId="{6A369D88-09BA-45DC-B04A-7D7F5CE70728}" sibTransId="{5174C242-7302-434D-91DE-658F7677D881}"/>
    <dgm:cxn modelId="{A4E61FD4-52AC-4F63-8342-C626EA47292B}" srcId="{81052430-7724-40E7-B7A9-C5F80FA8CC67}" destId="{A2A1B49F-3E04-4E99-8396-499652D95C4C}" srcOrd="0" destOrd="0" parTransId="{86F2025E-FADE-4AAA-B3D9-A7EDBD2C78F6}" sibTransId="{08F2E328-89C5-48C6-ADA8-43CDEDCDC100}"/>
    <dgm:cxn modelId="{2C9EECD4-7943-49B2-97C6-3756EB7C28A2}" type="presOf" srcId="{81052430-7724-40E7-B7A9-C5F80FA8CC67}" destId="{5F9C4908-A2E2-4BF2-BCCD-BE4AE634B419}" srcOrd="0" destOrd="0" presId="urn:microsoft.com/office/officeart/2005/8/layout/list1"/>
    <dgm:cxn modelId="{7FD4D8D9-6DDB-49CC-BDDA-5DD443A3841B}" srcId="{89536B8E-F5EC-4753-934F-2D2F6CCFF665}" destId="{FAFAF6F0-ECCD-4296-A847-76EF37A67C0F}" srcOrd="0" destOrd="0" parTransId="{E3FBB585-4A77-402C-9949-11E1DF968890}" sibTransId="{988FDFB4-AF8A-4FCE-9B3D-80A325059AA8}"/>
    <dgm:cxn modelId="{25D1C1DF-6D03-4CFE-A639-8E32A18DDEA3}" type="presOf" srcId="{DA540234-9656-4182-9170-4B43428F0012}" destId="{1376ACC7-2F6A-4588-993E-525ECB2354B4}" srcOrd="1" destOrd="0" presId="urn:microsoft.com/office/officeart/2005/8/layout/list1"/>
    <dgm:cxn modelId="{361F5BE0-B8D1-41AE-8C30-00040C048F5F}" type="presOf" srcId="{A2A1B49F-3E04-4E99-8396-499652D95C4C}" destId="{7DDCD124-FCF4-4E6F-AD98-FD674F76D107}" srcOrd="0" destOrd="0" presId="urn:microsoft.com/office/officeart/2005/8/layout/list1"/>
    <dgm:cxn modelId="{49FE27E6-4473-4F10-8532-6CB597B5DA4A}" srcId="{89536B8E-F5EC-4753-934F-2D2F6CCFF665}" destId="{951602BF-42BD-4278-9017-EF055142F4D0}" srcOrd="1" destOrd="0" parTransId="{E4B87FA6-D38D-4792-9F37-A79FB9E4CA8A}" sibTransId="{6A0E5A67-82AE-4094-84C1-701CAF3DC813}"/>
    <dgm:cxn modelId="{917CD1E7-9812-4C81-8847-589A652B102C}" srcId="{48C17FD3-21D6-4216-A2CC-050D1F5A8CBA}" destId="{70F40FC0-F843-40EC-92CC-A1ADF6F96CE4}" srcOrd="0" destOrd="0" parTransId="{8696B906-5ED9-4D18-8F1E-45F88CC97CBE}" sibTransId="{0F448D65-1E92-418F-AFDC-F6D2397D941C}"/>
    <dgm:cxn modelId="{C1D844EA-1968-40AF-8B13-16053F3BB696}" type="presOf" srcId="{81052430-7724-40E7-B7A9-C5F80FA8CC67}" destId="{4C49FE1A-2493-4CDF-8625-2FCEEE439F4B}" srcOrd="1" destOrd="0" presId="urn:microsoft.com/office/officeart/2005/8/layout/list1"/>
    <dgm:cxn modelId="{E92430FA-B4F2-4FE3-A966-A6B71CAD4414}" srcId="{951602BF-42BD-4278-9017-EF055142F4D0}" destId="{5E6F6AAD-E70A-42DD-A7DA-C92A28EC16CD}" srcOrd="0" destOrd="0" parTransId="{F3DF221D-B940-4FC4-BC2C-9F0489464BE3}" sibTransId="{B1246759-033A-4D57-A4E9-9219D1E85CFC}"/>
    <dgm:cxn modelId="{10A47468-A74B-44C6-B561-165DAA0CB8A0}" type="presParOf" srcId="{F9D9259F-3E8A-4475-B4FB-92FB3CAFB8CE}" destId="{3DFD2C47-087F-4705-8016-D6057709E8CF}" srcOrd="0" destOrd="0" presId="urn:microsoft.com/office/officeart/2005/8/layout/list1"/>
    <dgm:cxn modelId="{BC0F2722-B501-414A-AAAC-B21EACBF70F6}" type="presParOf" srcId="{3DFD2C47-087F-4705-8016-D6057709E8CF}" destId="{C2AA816B-3ACC-4AFF-A943-0CBDC5D86BB1}" srcOrd="0" destOrd="0" presId="urn:microsoft.com/office/officeart/2005/8/layout/list1"/>
    <dgm:cxn modelId="{F84B7050-0120-4730-900A-55E675EACD1E}" type="presParOf" srcId="{3DFD2C47-087F-4705-8016-D6057709E8CF}" destId="{7BB0FDCE-E15F-4D53-8B85-F744F2CCE5E4}" srcOrd="1" destOrd="0" presId="urn:microsoft.com/office/officeart/2005/8/layout/list1"/>
    <dgm:cxn modelId="{AFE452CC-A2BB-4B60-A129-FD34B0462353}" type="presParOf" srcId="{F9D9259F-3E8A-4475-B4FB-92FB3CAFB8CE}" destId="{DFC1C625-328B-47A8-B6DB-6A83F61B957C}" srcOrd="1" destOrd="0" presId="urn:microsoft.com/office/officeart/2005/8/layout/list1"/>
    <dgm:cxn modelId="{31A566E8-B32C-4B1E-B828-724C3104A247}" type="presParOf" srcId="{F9D9259F-3E8A-4475-B4FB-92FB3CAFB8CE}" destId="{31479392-B89E-4BBA-AB38-AF3A776A1415}" srcOrd="2" destOrd="0" presId="urn:microsoft.com/office/officeart/2005/8/layout/list1"/>
    <dgm:cxn modelId="{0FF57533-2A36-4003-9E4B-04BDDDA7FF92}" type="presParOf" srcId="{F9D9259F-3E8A-4475-B4FB-92FB3CAFB8CE}" destId="{0AC7A00B-324D-4AC2-B3A0-63B346DBECEF}" srcOrd="3" destOrd="0" presId="urn:microsoft.com/office/officeart/2005/8/layout/list1"/>
    <dgm:cxn modelId="{E8B051B6-C261-42C6-8F97-B23BAA233B2E}" type="presParOf" srcId="{F9D9259F-3E8A-4475-B4FB-92FB3CAFB8CE}" destId="{9DFC65A4-D47F-458E-977B-F0E18934E0BC}" srcOrd="4" destOrd="0" presId="urn:microsoft.com/office/officeart/2005/8/layout/list1"/>
    <dgm:cxn modelId="{9FF16F25-B838-442B-A3F7-C69F2C2C0200}" type="presParOf" srcId="{9DFC65A4-D47F-458E-977B-F0E18934E0BC}" destId="{1BCAA4CF-FD4F-43AC-A5F9-036D68ED3354}" srcOrd="0" destOrd="0" presId="urn:microsoft.com/office/officeart/2005/8/layout/list1"/>
    <dgm:cxn modelId="{BA4E14C0-7611-4BAC-83E9-FBA43C657E60}" type="presParOf" srcId="{9DFC65A4-D47F-458E-977B-F0E18934E0BC}" destId="{E6EA3E6D-6580-437B-90D6-03DD3BE3B145}" srcOrd="1" destOrd="0" presId="urn:microsoft.com/office/officeart/2005/8/layout/list1"/>
    <dgm:cxn modelId="{8AEA7058-3EC5-47C7-BB2E-6EE3E7AF0FAF}" type="presParOf" srcId="{F9D9259F-3E8A-4475-B4FB-92FB3CAFB8CE}" destId="{753A4639-E91A-4768-B9E4-D9895CB97888}" srcOrd="5" destOrd="0" presId="urn:microsoft.com/office/officeart/2005/8/layout/list1"/>
    <dgm:cxn modelId="{8CF2B3A0-1592-4557-B5D8-3E05A119BED2}" type="presParOf" srcId="{F9D9259F-3E8A-4475-B4FB-92FB3CAFB8CE}" destId="{D830E59F-888F-4187-90FB-5B343CB1BF83}" srcOrd="6" destOrd="0" presId="urn:microsoft.com/office/officeart/2005/8/layout/list1"/>
    <dgm:cxn modelId="{6BCAC2C5-A341-442E-B7E9-A3DF4AE2DBD2}" type="presParOf" srcId="{F9D9259F-3E8A-4475-B4FB-92FB3CAFB8CE}" destId="{E6E229F9-FEED-4737-97A4-553B15032E06}" srcOrd="7" destOrd="0" presId="urn:microsoft.com/office/officeart/2005/8/layout/list1"/>
    <dgm:cxn modelId="{0D0970D3-C8EC-48F4-8F25-02E117FC48EF}" type="presParOf" srcId="{F9D9259F-3E8A-4475-B4FB-92FB3CAFB8CE}" destId="{A87C2EE4-E819-4EBF-8E74-F77C959DAE95}" srcOrd="8" destOrd="0" presId="urn:microsoft.com/office/officeart/2005/8/layout/list1"/>
    <dgm:cxn modelId="{D8C5AAB5-E61A-4206-AF3B-FAE25F0B8DC7}" type="presParOf" srcId="{A87C2EE4-E819-4EBF-8E74-F77C959DAE95}" destId="{58DF0F31-C2CB-40C4-8025-BC522EBAA442}" srcOrd="0" destOrd="0" presId="urn:microsoft.com/office/officeart/2005/8/layout/list1"/>
    <dgm:cxn modelId="{220E777B-ABCE-429E-AA77-8BA771DD1A49}" type="presParOf" srcId="{A87C2EE4-E819-4EBF-8E74-F77C959DAE95}" destId="{04A56996-E10B-40D6-AAC9-360B114A37F4}" srcOrd="1" destOrd="0" presId="urn:microsoft.com/office/officeart/2005/8/layout/list1"/>
    <dgm:cxn modelId="{DC87ADD3-229B-4A0B-871C-9ABD332B9533}" type="presParOf" srcId="{F9D9259F-3E8A-4475-B4FB-92FB3CAFB8CE}" destId="{7C72AC15-E604-44E3-AA7F-2F496BC7FFD3}" srcOrd="9" destOrd="0" presId="urn:microsoft.com/office/officeart/2005/8/layout/list1"/>
    <dgm:cxn modelId="{564D121C-44B7-457C-81CF-3A7C50982386}" type="presParOf" srcId="{F9D9259F-3E8A-4475-B4FB-92FB3CAFB8CE}" destId="{4C9838FD-BDA6-4D79-9C0E-CEC1C6A1CB20}" srcOrd="10" destOrd="0" presId="urn:microsoft.com/office/officeart/2005/8/layout/list1"/>
    <dgm:cxn modelId="{25BA11C4-2022-48E8-9AB1-3D19AF2ADE48}" type="presParOf" srcId="{F9D9259F-3E8A-4475-B4FB-92FB3CAFB8CE}" destId="{D5095EBE-98F1-4A15-A3AF-2BA36A4D91EB}" srcOrd="11" destOrd="0" presId="urn:microsoft.com/office/officeart/2005/8/layout/list1"/>
    <dgm:cxn modelId="{EB3DFFFD-8E36-43E9-9127-129FECE28D29}" type="presParOf" srcId="{F9D9259F-3E8A-4475-B4FB-92FB3CAFB8CE}" destId="{C7344E6A-14BA-4931-8721-B75EA040CC50}" srcOrd="12" destOrd="0" presId="urn:microsoft.com/office/officeart/2005/8/layout/list1"/>
    <dgm:cxn modelId="{E79B5093-6267-4A69-AB46-F120F95E64A6}" type="presParOf" srcId="{C7344E6A-14BA-4931-8721-B75EA040CC50}" destId="{5F9C4908-A2E2-4BF2-BCCD-BE4AE634B419}" srcOrd="0" destOrd="0" presId="urn:microsoft.com/office/officeart/2005/8/layout/list1"/>
    <dgm:cxn modelId="{CF3F8D69-2121-48D8-B633-DB974D478D22}" type="presParOf" srcId="{C7344E6A-14BA-4931-8721-B75EA040CC50}" destId="{4C49FE1A-2493-4CDF-8625-2FCEEE439F4B}" srcOrd="1" destOrd="0" presId="urn:microsoft.com/office/officeart/2005/8/layout/list1"/>
    <dgm:cxn modelId="{BB24178E-4DD6-4A25-9528-DF88C6CDF38F}" type="presParOf" srcId="{F9D9259F-3E8A-4475-B4FB-92FB3CAFB8CE}" destId="{5E09953B-A0A9-4FEE-91E2-71EDED569F58}" srcOrd="13" destOrd="0" presId="urn:microsoft.com/office/officeart/2005/8/layout/list1"/>
    <dgm:cxn modelId="{CAEEBE2A-4133-4B23-AC34-1849BDEB9991}" type="presParOf" srcId="{F9D9259F-3E8A-4475-B4FB-92FB3CAFB8CE}" destId="{7DDCD124-FCF4-4E6F-AD98-FD674F76D107}" srcOrd="14" destOrd="0" presId="urn:microsoft.com/office/officeart/2005/8/layout/list1"/>
    <dgm:cxn modelId="{6E02F152-7161-4DE2-A286-DC13CF8654DB}" type="presParOf" srcId="{F9D9259F-3E8A-4475-B4FB-92FB3CAFB8CE}" destId="{2180BEEE-6080-4A4B-BF13-293FAB28879D}" srcOrd="15" destOrd="0" presId="urn:microsoft.com/office/officeart/2005/8/layout/list1"/>
    <dgm:cxn modelId="{99DACD4B-2B3B-4487-9BEE-F83F756E6E22}" type="presParOf" srcId="{F9D9259F-3E8A-4475-B4FB-92FB3CAFB8CE}" destId="{D3A3997A-8170-4484-AC32-AD01269BA5C3}" srcOrd="16" destOrd="0" presId="urn:microsoft.com/office/officeart/2005/8/layout/list1"/>
    <dgm:cxn modelId="{F0C07FAB-5FD3-4D5B-9F29-8F5983D277E9}" type="presParOf" srcId="{D3A3997A-8170-4484-AC32-AD01269BA5C3}" destId="{965B6B72-1F20-4221-9BD4-463039ADCEA9}" srcOrd="0" destOrd="0" presId="urn:microsoft.com/office/officeart/2005/8/layout/list1"/>
    <dgm:cxn modelId="{1D82FF44-C93F-4FA5-B778-E5571088F794}" type="presParOf" srcId="{D3A3997A-8170-4484-AC32-AD01269BA5C3}" destId="{1376ACC7-2F6A-4588-993E-525ECB2354B4}" srcOrd="1" destOrd="0" presId="urn:microsoft.com/office/officeart/2005/8/layout/list1"/>
    <dgm:cxn modelId="{108B607F-056C-4EC8-A3A0-99F431AC6EBC}" type="presParOf" srcId="{F9D9259F-3E8A-4475-B4FB-92FB3CAFB8CE}" destId="{47F7C4BB-E7A7-4B04-B652-31EF98552141}" srcOrd="17" destOrd="0" presId="urn:microsoft.com/office/officeart/2005/8/layout/list1"/>
    <dgm:cxn modelId="{8D37B84F-BCF8-464E-865C-E80F0B402FF6}" type="presParOf" srcId="{F9D9259F-3E8A-4475-B4FB-92FB3CAFB8CE}" destId="{38CA9E79-A19A-4334-8077-C6037A20DD19}"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5A2CA5-7889-45CB-9C28-B63D6E0A9369}"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en-US"/>
        </a:p>
      </dgm:t>
    </dgm:pt>
    <dgm:pt modelId="{3DE980A6-F937-4AB9-82D5-D4A0405C09E4}">
      <dgm:prSet phldr="0"/>
      <dgm:spPr/>
      <dgm:t>
        <a:bodyPr/>
        <a:lstStyle/>
        <a:p>
          <a:pPr>
            <a:defRPr b="1"/>
          </a:pPr>
          <a:r>
            <a:rPr lang="en-US"/>
            <a:t>Data Cleaning</a:t>
          </a:r>
        </a:p>
      </dgm:t>
    </dgm:pt>
    <dgm:pt modelId="{DA775E13-F73E-489D-AA0A-2DB1D7D02A60}" type="parTrans" cxnId="{74794358-097A-41F4-9001-0D85CDEFF3D7}">
      <dgm:prSet/>
      <dgm:spPr/>
    </dgm:pt>
    <dgm:pt modelId="{CD46D273-5143-4AF2-A400-566BA9FC665E}" type="sibTrans" cxnId="{74794358-097A-41F4-9001-0D85CDEFF3D7}">
      <dgm:prSet/>
      <dgm:spPr/>
    </dgm:pt>
    <dgm:pt modelId="{D740E608-AD83-4376-AF0E-BABB6F0B864E}">
      <dgm:prSet phldr="0"/>
      <dgm:spPr/>
      <dgm:t>
        <a:bodyPr/>
        <a:lstStyle/>
        <a:p>
          <a:r>
            <a:rPr lang="en-US" b="0"/>
            <a:t>Removed columns with more than 40% missing values to improve data quality and model performance.</a:t>
          </a:r>
          <a:endParaRPr lang="en-US"/>
        </a:p>
      </dgm:t>
    </dgm:pt>
    <dgm:pt modelId="{EA71437E-850B-44A6-BAC0-74958B6A5301}" type="parTrans" cxnId="{6506ED2F-D5C2-48F6-8920-E65D2754FC7A}">
      <dgm:prSet/>
      <dgm:spPr/>
    </dgm:pt>
    <dgm:pt modelId="{F8B30860-7F45-4C81-9064-8D4D05037980}" type="sibTrans" cxnId="{6506ED2F-D5C2-48F6-8920-E65D2754FC7A}">
      <dgm:prSet/>
      <dgm:spPr/>
    </dgm:pt>
    <dgm:pt modelId="{8F3F6380-EF8C-4245-8BA3-7D727CCFB7FC}">
      <dgm:prSet phldr="0"/>
      <dgm:spPr/>
      <dgm:t>
        <a:bodyPr/>
        <a:lstStyle/>
        <a:p>
          <a:r>
            <a:rPr lang="en-US" b="0"/>
            <a:t>Converted categorical features into numerical codes for compatibility with machine learning algorithms.</a:t>
          </a:r>
          <a:endParaRPr lang="en-US"/>
        </a:p>
      </dgm:t>
    </dgm:pt>
    <dgm:pt modelId="{39A18FDD-8033-4B10-9B54-3398CDB25147}" type="parTrans" cxnId="{800B84AD-769F-4887-883D-9382937C7AD9}">
      <dgm:prSet/>
      <dgm:spPr/>
    </dgm:pt>
    <dgm:pt modelId="{1C75D83B-424E-4F7B-A84A-567744B8023E}" type="sibTrans" cxnId="{800B84AD-769F-4887-883D-9382937C7AD9}">
      <dgm:prSet/>
      <dgm:spPr/>
    </dgm:pt>
    <dgm:pt modelId="{557AC6C9-2D15-4888-9038-31B64F728D84}">
      <dgm:prSet phldr="0"/>
      <dgm:spPr/>
      <dgm:t>
        <a:bodyPr/>
        <a:lstStyle/>
        <a:p>
          <a:pPr>
            <a:defRPr b="1"/>
          </a:pPr>
          <a:r>
            <a:rPr lang="en-US"/>
            <a:t>Feature Scaling</a:t>
          </a:r>
        </a:p>
      </dgm:t>
    </dgm:pt>
    <dgm:pt modelId="{541AE785-26A1-4B78-AE22-AD2F71D10DCD}" type="parTrans" cxnId="{6837AC59-F4E2-4866-86BE-2F4CA0720BC4}">
      <dgm:prSet/>
      <dgm:spPr/>
    </dgm:pt>
    <dgm:pt modelId="{AAFEBD44-73C1-48A9-B96B-61F48E8FF914}" type="sibTrans" cxnId="{6837AC59-F4E2-4866-86BE-2F4CA0720BC4}">
      <dgm:prSet/>
      <dgm:spPr/>
    </dgm:pt>
    <dgm:pt modelId="{1CB30B59-4D0E-451C-8CCD-D7F38E87BD36}">
      <dgm:prSet phldr="0"/>
      <dgm:spPr/>
      <dgm:t>
        <a:bodyPr/>
        <a:lstStyle/>
        <a:p>
          <a:r>
            <a:rPr lang="en-US" b="0"/>
            <a:t>Standardized features using StandardScaler to ensure each feature contributes equally to the model.</a:t>
          </a:r>
          <a:endParaRPr lang="en-US"/>
        </a:p>
      </dgm:t>
    </dgm:pt>
    <dgm:pt modelId="{D344A6E2-C9F8-493C-A987-E0E01221C530}" type="parTrans" cxnId="{7F5435FF-7D4F-4A79-B703-1F4A65415DCE}">
      <dgm:prSet/>
      <dgm:spPr/>
    </dgm:pt>
    <dgm:pt modelId="{C245D19C-A48F-4CC8-9A2D-571277D636FD}" type="sibTrans" cxnId="{7F5435FF-7D4F-4A79-B703-1F4A65415DCE}">
      <dgm:prSet/>
      <dgm:spPr/>
    </dgm:pt>
    <dgm:pt modelId="{9B5290BB-C44E-4D5F-A50D-9228B645CE8B}">
      <dgm:prSet phldr="0"/>
      <dgm:spPr/>
      <dgm:t>
        <a:bodyPr/>
        <a:lstStyle/>
        <a:p>
          <a:pPr>
            <a:defRPr b="1"/>
          </a:pPr>
          <a:r>
            <a:rPr lang="en-US" b="1"/>
            <a:t>Null Value Treatment</a:t>
          </a:r>
          <a:endParaRPr lang="en-US"/>
        </a:p>
      </dgm:t>
    </dgm:pt>
    <dgm:pt modelId="{E85A196C-1978-42E9-B545-D2DAA8B828C4}" type="parTrans" cxnId="{5C3B09ED-780D-4F5C-8267-4F09074A46C2}">
      <dgm:prSet/>
      <dgm:spPr/>
    </dgm:pt>
    <dgm:pt modelId="{CDBE09ED-CFC9-4195-BDE5-A2B52E766B5E}" type="sibTrans" cxnId="{5C3B09ED-780D-4F5C-8267-4F09074A46C2}">
      <dgm:prSet/>
      <dgm:spPr/>
    </dgm:pt>
    <dgm:pt modelId="{12BD569E-8973-43D3-AD5F-EC5C4A1E550F}">
      <dgm:prSet phldr="0"/>
      <dgm:spPr/>
      <dgm:t>
        <a:bodyPr/>
        <a:lstStyle/>
        <a:p>
          <a:r>
            <a:rPr lang="en-US" b="0"/>
            <a:t>Imputed or removed rows with missing values to ensure the completeness and reliability of the dataset.</a:t>
          </a:r>
          <a:endParaRPr lang="en-US"/>
        </a:p>
      </dgm:t>
    </dgm:pt>
    <dgm:pt modelId="{5DA8166C-D025-4353-AFB2-C8A2A6F94290}" type="parTrans" cxnId="{E8BF8665-5604-4C35-8501-2884046B1D7A}">
      <dgm:prSet/>
      <dgm:spPr/>
    </dgm:pt>
    <dgm:pt modelId="{E5EA5867-5FED-44BD-AA72-5C42D35A0919}" type="sibTrans" cxnId="{E8BF8665-5604-4C35-8501-2884046B1D7A}">
      <dgm:prSet/>
      <dgm:spPr/>
    </dgm:pt>
    <dgm:pt modelId="{28E4AB47-203D-4C66-97FA-E633D031D5C4}">
      <dgm:prSet phldr="0"/>
      <dgm:spPr/>
      <dgm:t>
        <a:bodyPr/>
        <a:lstStyle/>
        <a:p>
          <a:pPr>
            <a:defRPr b="1"/>
          </a:pPr>
          <a:r>
            <a:rPr lang="en-US" b="1"/>
            <a:t>Outlier Treatment</a:t>
          </a:r>
          <a:endParaRPr lang="en-US"/>
        </a:p>
      </dgm:t>
    </dgm:pt>
    <dgm:pt modelId="{DF08ACC1-F927-4C5E-B46C-0511C6E1DA32}" type="parTrans" cxnId="{331EC5B2-5CE0-4574-B187-E029DA373E95}">
      <dgm:prSet/>
      <dgm:spPr/>
    </dgm:pt>
    <dgm:pt modelId="{84CAD581-D839-4223-9FA2-B42D274F35D2}" type="sibTrans" cxnId="{331EC5B2-5CE0-4574-B187-E029DA373E95}">
      <dgm:prSet/>
      <dgm:spPr/>
    </dgm:pt>
    <dgm:pt modelId="{A0EBE539-AA3E-4538-9D7B-86550B78D19E}">
      <dgm:prSet phldr="0"/>
      <dgm:spPr/>
      <dgm:t>
        <a:bodyPr/>
        <a:lstStyle/>
        <a:p>
          <a:r>
            <a:rPr lang="en-US" b="0"/>
            <a:t>Identified and handled outliers to reduce their impact on model accuracy and predictions.</a:t>
          </a:r>
          <a:endParaRPr lang="en-US"/>
        </a:p>
      </dgm:t>
    </dgm:pt>
    <dgm:pt modelId="{AD458047-7F44-48F5-B036-08BB79EDF78D}" type="parTrans" cxnId="{2FB90465-1B62-4BD3-915D-CCDC03B34F9B}">
      <dgm:prSet/>
      <dgm:spPr/>
    </dgm:pt>
    <dgm:pt modelId="{41D68277-EAA3-4829-A6BC-B33BD3DBE45A}" type="sibTrans" cxnId="{2FB90465-1B62-4BD3-915D-CCDC03B34F9B}">
      <dgm:prSet/>
      <dgm:spPr/>
    </dgm:pt>
    <dgm:pt modelId="{9E0D6B0E-A281-4752-8C5C-8B4D166DA208}">
      <dgm:prSet phldr="0"/>
      <dgm:spPr/>
      <dgm:t>
        <a:bodyPr/>
        <a:lstStyle/>
        <a:p>
          <a:pPr>
            <a:defRPr b="1"/>
          </a:pPr>
          <a:r>
            <a:rPr lang="en-US" b="1"/>
            <a:t>Categorical Encoding</a:t>
          </a:r>
          <a:endParaRPr lang="en-US"/>
        </a:p>
      </dgm:t>
    </dgm:pt>
    <dgm:pt modelId="{C8DFD082-3585-4731-8529-492707842328}" type="parTrans" cxnId="{2AAF2A10-360B-42AB-89A3-5C3A9370C6BA}">
      <dgm:prSet/>
      <dgm:spPr/>
    </dgm:pt>
    <dgm:pt modelId="{D40BA76F-6062-464D-8781-0B846EBBC2BF}" type="sibTrans" cxnId="{2AAF2A10-360B-42AB-89A3-5C3A9370C6BA}">
      <dgm:prSet/>
      <dgm:spPr/>
    </dgm:pt>
    <dgm:pt modelId="{2F2BE511-9558-4956-A491-7DA2C0B3DE11}" type="pres">
      <dgm:prSet presAssocID="{2C5A2CA5-7889-45CB-9C28-B63D6E0A9369}" presName="root" presStyleCnt="0">
        <dgm:presLayoutVars>
          <dgm:chMax/>
          <dgm:chPref/>
          <dgm:animLvl val="lvl"/>
        </dgm:presLayoutVars>
      </dgm:prSet>
      <dgm:spPr/>
    </dgm:pt>
    <dgm:pt modelId="{95EA07B4-80DF-4C72-9339-A7287E237E3A}" type="pres">
      <dgm:prSet presAssocID="{2C5A2CA5-7889-45CB-9C28-B63D6E0A9369}" presName="divider" presStyleLbl="fgAccFollowNode1" presStyleIdx="0" presStyleCnt="1"/>
      <dgm:spPr>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gm:spPr>
    </dgm:pt>
    <dgm:pt modelId="{BB008A41-D3D5-4987-B2ED-B72F2CAC4D23}" type="pres">
      <dgm:prSet presAssocID="{2C5A2CA5-7889-45CB-9C28-B63D6E0A9369}" presName="nodes" presStyleCnt="0">
        <dgm:presLayoutVars>
          <dgm:chMax/>
          <dgm:chPref/>
          <dgm:animLvl val="lvl"/>
        </dgm:presLayoutVars>
      </dgm:prSet>
      <dgm:spPr/>
    </dgm:pt>
    <dgm:pt modelId="{57F32D7A-57B7-48AE-9F76-70B828471A37}" type="pres">
      <dgm:prSet presAssocID="{3DE980A6-F937-4AB9-82D5-D4A0405C09E4}" presName="composite" presStyleCnt="0"/>
      <dgm:spPr/>
    </dgm:pt>
    <dgm:pt modelId="{C7628698-7653-4C1E-B9D3-AD25375EAC04}" type="pres">
      <dgm:prSet presAssocID="{3DE980A6-F937-4AB9-82D5-D4A0405C09E4}" presName="L1TextContainer" presStyleLbl="revTx" presStyleIdx="0" presStyleCnt="5">
        <dgm:presLayoutVars>
          <dgm:chMax val="1"/>
          <dgm:chPref val="1"/>
          <dgm:bulletEnabled val="1"/>
        </dgm:presLayoutVars>
      </dgm:prSet>
      <dgm:spPr/>
    </dgm:pt>
    <dgm:pt modelId="{BFEB59AA-B44D-4935-B23A-FBAC5B8DFC99}" type="pres">
      <dgm:prSet presAssocID="{3DE980A6-F937-4AB9-82D5-D4A0405C09E4}" presName="L2TextContainerWrapper" presStyleCnt="0">
        <dgm:presLayoutVars>
          <dgm:chMax val="0"/>
          <dgm:chPref val="0"/>
          <dgm:bulletEnabled val="1"/>
        </dgm:presLayoutVars>
      </dgm:prSet>
      <dgm:spPr/>
    </dgm:pt>
    <dgm:pt modelId="{CA4CCFB6-7C10-4FDE-8D2F-162C7B45C2BB}" type="pres">
      <dgm:prSet presAssocID="{3DE980A6-F937-4AB9-82D5-D4A0405C09E4}" presName="L2TextContainer" presStyleLbl="bgAcc1" presStyleIdx="0" presStyleCnt="5"/>
      <dgm:spPr/>
    </dgm:pt>
    <dgm:pt modelId="{D86CD983-214D-495A-BECA-FD3E83B3493E}" type="pres">
      <dgm:prSet presAssocID="{3DE980A6-F937-4AB9-82D5-D4A0405C09E4}" presName="FlexibleEmptyPlaceHolder" presStyleCnt="0"/>
      <dgm:spPr/>
    </dgm:pt>
    <dgm:pt modelId="{C144ABB9-DB26-4D03-B893-897890FC10E3}" type="pres">
      <dgm:prSet presAssocID="{3DE980A6-F937-4AB9-82D5-D4A0405C09E4}" presName="ConnectLine" presStyleLbl="sibTrans1D1" presStyleIdx="0" presStyleCnt="5"/>
      <dgm:spPr>
        <a:noFill/>
        <a:ln w="9525" cap="flat" cmpd="sng" algn="ctr">
          <a:solidFill>
            <a:schemeClr val="accent1">
              <a:hueOff val="0"/>
              <a:satOff val="0"/>
              <a:lumOff val="0"/>
              <a:alphaOff val="0"/>
            </a:schemeClr>
          </a:solidFill>
          <a:prstDash val="dash"/>
        </a:ln>
        <a:effectLst/>
      </dgm:spPr>
    </dgm:pt>
    <dgm:pt modelId="{38F073B5-2279-4423-97F5-D662EA9D5473}" type="pres">
      <dgm:prSet presAssocID="{3DE980A6-F937-4AB9-82D5-D4A0405C09E4}" presName="ConnectorPoint" presStyleLbl="alignNode1" presStyleIdx="0" presStyleCnt="5"/>
      <dgm:spPr/>
    </dgm:pt>
    <dgm:pt modelId="{9A444589-60CA-43ED-BFB3-922DBECFD018}" type="pres">
      <dgm:prSet presAssocID="{3DE980A6-F937-4AB9-82D5-D4A0405C09E4}" presName="EmptyPlaceHolder" presStyleCnt="0"/>
      <dgm:spPr/>
    </dgm:pt>
    <dgm:pt modelId="{08661CFC-759C-4FA6-B01C-C581AF1C8ECB}" type="pres">
      <dgm:prSet presAssocID="{CD46D273-5143-4AF2-A400-566BA9FC665E}" presName="spaceBetweenRectangles" presStyleCnt="0"/>
      <dgm:spPr/>
    </dgm:pt>
    <dgm:pt modelId="{7759F642-D379-484F-BE76-7B67CD72F21D}" type="pres">
      <dgm:prSet presAssocID="{9B5290BB-C44E-4D5F-A50D-9228B645CE8B}" presName="composite" presStyleCnt="0"/>
      <dgm:spPr/>
    </dgm:pt>
    <dgm:pt modelId="{B9A9C80F-7C24-4CF2-9720-1AE2F1FD27F9}" type="pres">
      <dgm:prSet presAssocID="{9B5290BB-C44E-4D5F-A50D-9228B645CE8B}" presName="L1TextContainer" presStyleLbl="revTx" presStyleIdx="1" presStyleCnt="5">
        <dgm:presLayoutVars>
          <dgm:chMax val="1"/>
          <dgm:chPref val="1"/>
          <dgm:bulletEnabled val="1"/>
        </dgm:presLayoutVars>
      </dgm:prSet>
      <dgm:spPr/>
    </dgm:pt>
    <dgm:pt modelId="{FEC3798C-1FFC-41C6-81F3-50300F6A8608}" type="pres">
      <dgm:prSet presAssocID="{9B5290BB-C44E-4D5F-A50D-9228B645CE8B}" presName="L2TextContainerWrapper" presStyleCnt="0">
        <dgm:presLayoutVars>
          <dgm:chMax val="0"/>
          <dgm:chPref val="0"/>
          <dgm:bulletEnabled val="1"/>
        </dgm:presLayoutVars>
      </dgm:prSet>
      <dgm:spPr/>
    </dgm:pt>
    <dgm:pt modelId="{5F46A472-04AF-415E-96F1-5DC2B0593AC7}" type="pres">
      <dgm:prSet presAssocID="{9B5290BB-C44E-4D5F-A50D-9228B645CE8B}" presName="L2TextContainer" presStyleLbl="bgAcc1" presStyleIdx="1" presStyleCnt="5"/>
      <dgm:spPr/>
    </dgm:pt>
    <dgm:pt modelId="{DC28FE29-5031-4329-B726-8FC28598E130}" type="pres">
      <dgm:prSet presAssocID="{9B5290BB-C44E-4D5F-A50D-9228B645CE8B}" presName="FlexibleEmptyPlaceHolder" presStyleCnt="0"/>
      <dgm:spPr/>
    </dgm:pt>
    <dgm:pt modelId="{5E2E9F49-08A3-4054-8620-6E79B89A5F7E}" type="pres">
      <dgm:prSet presAssocID="{9B5290BB-C44E-4D5F-A50D-9228B645CE8B}" presName="ConnectLine" presStyleLbl="sibTrans1D1" presStyleIdx="1" presStyleCnt="5"/>
      <dgm:spPr>
        <a:noFill/>
        <a:ln w="9525" cap="flat" cmpd="sng" algn="ctr">
          <a:solidFill>
            <a:schemeClr val="accent1">
              <a:hueOff val="0"/>
              <a:satOff val="0"/>
              <a:lumOff val="0"/>
              <a:alphaOff val="0"/>
            </a:schemeClr>
          </a:solidFill>
          <a:prstDash val="dash"/>
        </a:ln>
        <a:effectLst/>
      </dgm:spPr>
    </dgm:pt>
    <dgm:pt modelId="{BA0FDA95-430E-43EA-8F4C-B89812A5EA90}" type="pres">
      <dgm:prSet presAssocID="{9B5290BB-C44E-4D5F-A50D-9228B645CE8B}" presName="ConnectorPoint" presStyleLbl="alignNode1" presStyleIdx="1" presStyleCnt="5"/>
      <dgm:spPr/>
    </dgm:pt>
    <dgm:pt modelId="{02E0C31E-9E05-4FB5-8657-13550AC8CEDC}" type="pres">
      <dgm:prSet presAssocID="{9B5290BB-C44E-4D5F-A50D-9228B645CE8B}" presName="EmptyPlaceHolder" presStyleCnt="0"/>
      <dgm:spPr/>
    </dgm:pt>
    <dgm:pt modelId="{09B51854-F8FF-49D6-969E-D1C4BDE65808}" type="pres">
      <dgm:prSet presAssocID="{CDBE09ED-CFC9-4195-BDE5-A2B52E766B5E}" presName="spaceBetweenRectangles" presStyleCnt="0"/>
      <dgm:spPr/>
    </dgm:pt>
    <dgm:pt modelId="{D0369991-AFBB-4467-9008-A8005976CC2D}" type="pres">
      <dgm:prSet presAssocID="{28E4AB47-203D-4C66-97FA-E633D031D5C4}" presName="composite" presStyleCnt="0"/>
      <dgm:spPr/>
    </dgm:pt>
    <dgm:pt modelId="{B0A04133-71C2-464E-8C05-4B30527CB73E}" type="pres">
      <dgm:prSet presAssocID="{28E4AB47-203D-4C66-97FA-E633D031D5C4}" presName="L1TextContainer" presStyleLbl="revTx" presStyleIdx="2" presStyleCnt="5">
        <dgm:presLayoutVars>
          <dgm:chMax val="1"/>
          <dgm:chPref val="1"/>
          <dgm:bulletEnabled val="1"/>
        </dgm:presLayoutVars>
      </dgm:prSet>
      <dgm:spPr/>
    </dgm:pt>
    <dgm:pt modelId="{B7E4072B-F590-4C8A-B760-17334B902535}" type="pres">
      <dgm:prSet presAssocID="{28E4AB47-203D-4C66-97FA-E633D031D5C4}" presName="L2TextContainerWrapper" presStyleCnt="0">
        <dgm:presLayoutVars>
          <dgm:chMax val="0"/>
          <dgm:chPref val="0"/>
          <dgm:bulletEnabled val="1"/>
        </dgm:presLayoutVars>
      </dgm:prSet>
      <dgm:spPr/>
    </dgm:pt>
    <dgm:pt modelId="{2A2EB584-1B38-4DE8-A838-BD9A20B2E27E}" type="pres">
      <dgm:prSet presAssocID="{28E4AB47-203D-4C66-97FA-E633D031D5C4}" presName="L2TextContainer" presStyleLbl="bgAcc1" presStyleIdx="2" presStyleCnt="5"/>
      <dgm:spPr/>
    </dgm:pt>
    <dgm:pt modelId="{19302C33-8733-46D6-B914-A02B1E4948CA}" type="pres">
      <dgm:prSet presAssocID="{28E4AB47-203D-4C66-97FA-E633D031D5C4}" presName="FlexibleEmptyPlaceHolder" presStyleCnt="0"/>
      <dgm:spPr/>
    </dgm:pt>
    <dgm:pt modelId="{7CE45EFA-A18C-486E-8380-346EC929A583}" type="pres">
      <dgm:prSet presAssocID="{28E4AB47-203D-4C66-97FA-E633D031D5C4}" presName="ConnectLine" presStyleLbl="sibTrans1D1" presStyleIdx="2" presStyleCnt="5"/>
      <dgm:spPr>
        <a:noFill/>
        <a:ln w="9525" cap="flat" cmpd="sng" algn="ctr">
          <a:solidFill>
            <a:schemeClr val="accent1">
              <a:hueOff val="0"/>
              <a:satOff val="0"/>
              <a:lumOff val="0"/>
              <a:alphaOff val="0"/>
            </a:schemeClr>
          </a:solidFill>
          <a:prstDash val="dash"/>
        </a:ln>
        <a:effectLst/>
      </dgm:spPr>
    </dgm:pt>
    <dgm:pt modelId="{20216CE4-DDBC-4D8D-A029-01E2BFF59C36}" type="pres">
      <dgm:prSet presAssocID="{28E4AB47-203D-4C66-97FA-E633D031D5C4}" presName="ConnectorPoint" presStyleLbl="alignNode1" presStyleIdx="2" presStyleCnt="5"/>
      <dgm:spPr/>
    </dgm:pt>
    <dgm:pt modelId="{9C1175B4-08E9-454F-A01C-8F39BA69E379}" type="pres">
      <dgm:prSet presAssocID="{28E4AB47-203D-4C66-97FA-E633D031D5C4}" presName="EmptyPlaceHolder" presStyleCnt="0"/>
      <dgm:spPr/>
    </dgm:pt>
    <dgm:pt modelId="{5020E80B-5238-4F45-81EF-EB46C1157345}" type="pres">
      <dgm:prSet presAssocID="{84CAD581-D839-4223-9FA2-B42D274F35D2}" presName="spaceBetweenRectangles" presStyleCnt="0"/>
      <dgm:spPr/>
    </dgm:pt>
    <dgm:pt modelId="{85ABBFC1-3C41-4C63-B5BD-AA97696874B0}" type="pres">
      <dgm:prSet presAssocID="{9E0D6B0E-A281-4752-8C5C-8B4D166DA208}" presName="composite" presStyleCnt="0"/>
      <dgm:spPr/>
    </dgm:pt>
    <dgm:pt modelId="{267070BE-FB44-4FC4-A298-4D4B5AD4E356}" type="pres">
      <dgm:prSet presAssocID="{9E0D6B0E-A281-4752-8C5C-8B4D166DA208}" presName="L1TextContainer" presStyleLbl="revTx" presStyleIdx="3" presStyleCnt="5">
        <dgm:presLayoutVars>
          <dgm:chMax val="1"/>
          <dgm:chPref val="1"/>
          <dgm:bulletEnabled val="1"/>
        </dgm:presLayoutVars>
      </dgm:prSet>
      <dgm:spPr/>
    </dgm:pt>
    <dgm:pt modelId="{1D6A6C11-2F7B-4AC1-9EB1-17BB652B417E}" type="pres">
      <dgm:prSet presAssocID="{9E0D6B0E-A281-4752-8C5C-8B4D166DA208}" presName="L2TextContainerWrapper" presStyleCnt="0">
        <dgm:presLayoutVars>
          <dgm:chMax val="0"/>
          <dgm:chPref val="0"/>
          <dgm:bulletEnabled val="1"/>
        </dgm:presLayoutVars>
      </dgm:prSet>
      <dgm:spPr/>
    </dgm:pt>
    <dgm:pt modelId="{72FCD220-85EF-434F-AD1E-A260678672AC}" type="pres">
      <dgm:prSet presAssocID="{9E0D6B0E-A281-4752-8C5C-8B4D166DA208}" presName="L2TextContainer" presStyleLbl="bgAcc1" presStyleIdx="3" presStyleCnt="5"/>
      <dgm:spPr/>
    </dgm:pt>
    <dgm:pt modelId="{9D37AE79-D3CA-4B97-8347-8F50081EADD9}" type="pres">
      <dgm:prSet presAssocID="{9E0D6B0E-A281-4752-8C5C-8B4D166DA208}" presName="FlexibleEmptyPlaceHolder" presStyleCnt="0"/>
      <dgm:spPr/>
    </dgm:pt>
    <dgm:pt modelId="{E10AADB0-90AA-4891-AB7E-FE1932855C9B}" type="pres">
      <dgm:prSet presAssocID="{9E0D6B0E-A281-4752-8C5C-8B4D166DA208}" presName="ConnectLine" presStyleLbl="sibTrans1D1" presStyleIdx="3" presStyleCnt="5"/>
      <dgm:spPr>
        <a:noFill/>
        <a:ln w="9525" cap="flat" cmpd="sng" algn="ctr">
          <a:solidFill>
            <a:schemeClr val="accent1">
              <a:hueOff val="0"/>
              <a:satOff val="0"/>
              <a:lumOff val="0"/>
              <a:alphaOff val="0"/>
            </a:schemeClr>
          </a:solidFill>
          <a:prstDash val="dash"/>
        </a:ln>
        <a:effectLst/>
      </dgm:spPr>
    </dgm:pt>
    <dgm:pt modelId="{F2FC6F18-4640-47DE-883A-5C744957DFF8}" type="pres">
      <dgm:prSet presAssocID="{9E0D6B0E-A281-4752-8C5C-8B4D166DA208}" presName="ConnectorPoint" presStyleLbl="alignNode1" presStyleIdx="3" presStyleCnt="5"/>
      <dgm:spPr/>
    </dgm:pt>
    <dgm:pt modelId="{1C2C35D0-FA95-4CE7-A934-50C15A202BFD}" type="pres">
      <dgm:prSet presAssocID="{9E0D6B0E-A281-4752-8C5C-8B4D166DA208}" presName="EmptyPlaceHolder" presStyleCnt="0"/>
      <dgm:spPr/>
    </dgm:pt>
    <dgm:pt modelId="{AB916645-9CD6-4040-80C8-E2353E9FF007}" type="pres">
      <dgm:prSet presAssocID="{D40BA76F-6062-464D-8781-0B846EBBC2BF}" presName="spaceBetweenRectangles" presStyleCnt="0"/>
      <dgm:spPr/>
    </dgm:pt>
    <dgm:pt modelId="{9C940233-C384-4918-9948-FDC4D330B75A}" type="pres">
      <dgm:prSet presAssocID="{557AC6C9-2D15-4888-9038-31B64F728D84}" presName="composite" presStyleCnt="0"/>
      <dgm:spPr/>
    </dgm:pt>
    <dgm:pt modelId="{60F5FCC8-ACFB-4BFD-93C8-54C290150473}" type="pres">
      <dgm:prSet presAssocID="{557AC6C9-2D15-4888-9038-31B64F728D84}" presName="L1TextContainer" presStyleLbl="revTx" presStyleIdx="4" presStyleCnt="5">
        <dgm:presLayoutVars>
          <dgm:chMax val="1"/>
          <dgm:chPref val="1"/>
          <dgm:bulletEnabled val="1"/>
        </dgm:presLayoutVars>
      </dgm:prSet>
      <dgm:spPr/>
    </dgm:pt>
    <dgm:pt modelId="{92991B07-9F50-48AF-895B-D478D2861568}" type="pres">
      <dgm:prSet presAssocID="{557AC6C9-2D15-4888-9038-31B64F728D84}" presName="L2TextContainerWrapper" presStyleCnt="0">
        <dgm:presLayoutVars>
          <dgm:chMax val="0"/>
          <dgm:chPref val="0"/>
          <dgm:bulletEnabled val="1"/>
        </dgm:presLayoutVars>
      </dgm:prSet>
      <dgm:spPr/>
    </dgm:pt>
    <dgm:pt modelId="{FE29523E-E19A-468A-8C58-0F24B76430F6}" type="pres">
      <dgm:prSet presAssocID="{557AC6C9-2D15-4888-9038-31B64F728D84}" presName="L2TextContainer" presStyleLbl="bgAcc1" presStyleIdx="4" presStyleCnt="5"/>
      <dgm:spPr/>
    </dgm:pt>
    <dgm:pt modelId="{180F71ED-A93F-4156-819E-F524EBC20085}" type="pres">
      <dgm:prSet presAssocID="{557AC6C9-2D15-4888-9038-31B64F728D84}" presName="FlexibleEmptyPlaceHolder" presStyleCnt="0"/>
      <dgm:spPr/>
    </dgm:pt>
    <dgm:pt modelId="{9D7A7D65-26C8-459F-8DAD-8F350E1BCE2B}" type="pres">
      <dgm:prSet presAssocID="{557AC6C9-2D15-4888-9038-31B64F728D84}" presName="ConnectLine" presStyleLbl="sibTrans1D1" presStyleIdx="4" presStyleCnt="5"/>
      <dgm:spPr>
        <a:noFill/>
        <a:ln w="9525" cap="flat" cmpd="sng" algn="ctr">
          <a:solidFill>
            <a:schemeClr val="accent1">
              <a:hueOff val="0"/>
              <a:satOff val="0"/>
              <a:lumOff val="0"/>
              <a:alphaOff val="0"/>
            </a:schemeClr>
          </a:solidFill>
          <a:prstDash val="dash"/>
        </a:ln>
        <a:effectLst/>
      </dgm:spPr>
    </dgm:pt>
    <dgm:pt modelId="{3B65B9BA-5F45-413E-AA36-AFF2EB4A2E35}" type="pres">
      <dgm:prSet presAssocID="{557AC6C9-2D15-4888-9038-31B64F728D84}" presName="ConnectorPoint" presStyleLbl="alignNode1" presStyleIdx="4" presStyleCnt="5"/>
      <dgm:spPr/>
    </dgm:pt>
    <dgm:pt modelId="{F13E04A7-E084-4ADD-82AD-3DC747BF9BD3}" type="pres">
      <dgm:prSet presAssocID="{557AC6C9-2D15-4888-9038-31B64F728D84}" presName="EmptyPlaceHolder" presStyleCnt="0"/>
      <dgm:spPr/>
    </dgm:pt>
  </dgm:ptLst>
  <dgm:cxnLst>
    <dgm:cxn modelId="{2AAF2A10-360B-42AB-89A3-5C3A9370C6BA}" srcId="{2C5A2CA5-7889-45CB-9C28-B63D6E0A9369}" destId="{9E0D6B0E-A281-4752-8C5C-8B4D166DA208}" srcOrd="3" destOrd="0" parTransId="{C8DFD082-3585-4731-8529-492707842328}" sibTransId="{D40BA76F-6062-464D-8781-0B846EBBC2BF}"/>
    <dgm:cxn modelId="{FF027F17-7E35-452B-B43C-7EB2410E0D64}" type="presOf" srcId="{A0EBE539-AA3E-4538-9D7B-86550B78D19E}" destId="{2A2EB584-1B38-4DE8-A838-BD9A20B2E27E}" srcOrd="0" destOrd="0" presId="urn:microsoft.com/office/officeart/2016/7/layout/BasicTimeline"/>
    <dgm:cxn modelId="{BF2B621C-205C-4B0E-B91B-D4098FCBDE57}" type="presOf" srcId="{28E4AB47-203D-4C66-97FA-E633D031D5C4}" destId="{B0A04133-71C2-464E-8C05-4B30527CB73E}" srcOrd="0" destOrd="0" presId="urn:microsoft.com/office/officeart/2016/7/layout/BasicTimeline"/>
    <dgm:cxn modelId="{3314061D-024B-4305-BAE2-26ABA1A13BB0}" type="presOf" srcId="{12BD569E-8973-43D3-AD5F-EC5C4A1E550F}" destId="{5F46A472-04AF-415E-96F1-5DC2B0593AC7}" srcOrd="0" destOrd="0" presId="urn:microsoft.com/office/officeart/2016/7/layout/BasicTimeline"/>
    <dgm:cxn modelId="{6506ED2F-D5C2-48F6-8920-E65D2754FC7A}" srcId="{3DE980A6-F937-4AB9-82D5-D4A0405C09E4}" destId="{D740E608-AD83-4376-AF0E-BABB6F0B864E}" srcOrd="0" destOrd="0" parTransId="{EA71437E-850B-44A6-BAC0-74958B6A5301}" sibTransId="{F8B30860-7F45-4C81-9064-8D4D05037980}"/>
    <dgm:cxn modelId="{2FB90465-1B62-4BD3-915D-CCDC03B34F9B}" srcId="{28E4AB47-203D-4C66-97FA-E633D031D5C4}" destId="{A0EBE539-AA3E-4538-9D7B-86550B78D19E}" srcOrd="0" destOrd="0" parTransId="{AD458047-7F44-48F5-B036-08BB79EDF78D}" sibTransId="{41D68277-EAA3-4829-A6BC-B33BD3DBE45A}"/>
    <dgm:cxn modelId="{E8BF8665-5604-4C35-8501-2884046B1D7A}" srcId="{9B5290BB-C44E-4D5F-A50D-9228B645CE8B}" destId="{12BD569E-8973-43D3-AD5F-EC5C4A1E550F}" srcOrd="0" destOrd="0" parTransId="{5DA8166C-D025-4353-AFB2-C8A2A6F94290}" sibTransId="{E5EA5867-5FED-44BD-AA72-5C42D35A0919}"/>
    <dgm:cxn modelId="{7B908F70-E450-452B-8CE6-438E7FB71257}" type="presOf" srcId="{9B5290BB-C44E-4D5F-A50D-9228B645CE8B}" destId="{B9A9C80F-7C24-4CF2-9720-1AE2F1FD27F9}" srcOrd="0" destOrd="0" presId="urn:microsoft.com/office/officeart/2016/7/layout/BasicTimeline"/>
    <dgm:cxn modelId="{74794358-097A-41F4-9001-0D85CDEFF3D7}" srcId="{2C5A2CA5-7889-45CB-9C28-B63D6E0A9369}" destId="{3DE980A6-F937-4AB9-82D5-D4A0405C09E4}" srcOrd="0" destOrd="0" parTransId="{DA775E13-F73E-489D-AA0A-2DB1D7D02A60}" sibTransId="{CD46D273-5143-4AF2-A400-566BA9FC665E}"/>
    <dgm:cxn modelId="{6837AC59-F4E2-4866-86BE-2F4CA0720BC4}" srcId="{2C5A2CA5-7889-45CB-9C28-B63D6E0A9369}" destId="{557AC6C9-2D15-4888-9038-31B64F728D84}" srcOrd="4" destOrd="0" parTransId="{541AE785-26A1-4B78-AE22-AD2F71D10DCD}" sibTransId="{AAFEBD44-73C1-48A9-B96B-61F48E8FF914}"/>
    <dgm:cxn modelId="{800B84AD-769F-4887-883D-9382937C7AD9}" srcId="{9E0D6B0E-A281-4752-8C5C-8B4D166DA208}" destId="{8F3F6380-EF8C-4245-8BA3-7D727CCFB7FC}" srcOrd="0" destOrd="0" parTransId="{39A18FDD-8033-4B10-9B54-3398CDB25147}" sibTransId="{1C75D83B-424E-4F7B-A84A-567744B8023E}"/>
    <dgm:cxn modelId="{331EC5B2-5CE0-4574-B187-E029DA373E95}" srcId="{2C5A2CA5-7889-45CB-9C28-B63D6E0A9369}" destId="{28E4AB47-203D-4C66-97FA-E633D031D5C4}" srcOrd="2" destOrd="0" parTransId="{DF08ACC1-F927-4C5E-B46C-0511C6E1DA32}" sibTransId="{84CAD581-D839-4223-9FA2-B42D274F35D2}"/>
    <dgm:cxn modelId="{9A5F8CB4-A2E9-45F2-B513-D66640988857}" type="presOf" srcId="{3DE980A6-F937-4AB9-82D5-D4A0405C09E4}" destId="{C7628698-7653-4C1E-B9D3-AD25375EAC04}" srcOrd="0" destOrd="0" presId="urn:microsoft.com/office/officeart/2016/7/layout/BasicTimeline"/>
    <dgm:cxn modelId="{34C36EB6-876C-4ED9-8C39-8573BBCE0829}" type="presOf" srcId="{557AC6C9-2D15-4888-9038-31B64F728D84}" destId="{60F5FCC8-ACFB-4BFD-93C8-54C290150473}" srcOrd="0" destOrd="0" presId="urn:microsoft.com/office/officeart/2016/7/layout/BasicTimeline"/>
    <dgm:cxn modelId="{879C79BD-0E96-4F73-9D41-4C471383DB04}" type="presOf" srcId="{2C5A2CA5-7889-45CB-9C28-B63D6E0A9369}" destId="{2F2BE511-9558-4956-A491-7DA2C0B3DE11}" srcOrd="0" destOrd="0" presId="urn:microsoft.com/office/officeart/2016/7/layout/BasicTimeline"/>
    <dgm:cxn modelId="{550595D6-BBA0-4B72-BAAC-BC4DEDC3791C}" type="presOf" srcId="{9E0D6B0E-A281-4752-8C5C-8B4D166DA208}" destId="{267070BE-FB44-4FC4-A298-4D4B5AD4E356}" srcOrd="0" destOrd="0" presId="urn:microsoft.com/office/officeart/2016/7/layout/BasicTimeline"/>
    <dgm:cxn modelId="{44BC09E1-0005-4775-8B9C-E1AC32B32DCB}" type="presOf" srcId="{8F3F6380-EF8C-4245-8BA3-7D727CCFB7FC}" destId="{72FCD220-85EF-434F-AD1E-A260678672AC}" srcOrd="0" destOrd="0" presId="urn:microsoft.com/office/officeart/2016/7/layout/BasicTimeline"/>
    <dgm:cxn modelId="{6AE4D3EC-3100-4A7E-AE98-BC71B515CBED}" type="presOf" srcId="{D740E608-AD83-4376-AF0E-BABB6F0B864E}" destId="{CA4CCFB6-7C10-4FDE-8D2F-162C7B45C2BB}" srcOrd="0" destOrd="0" presId="urn:microsoft.com/office/officeart/2016/7/layout/BasicTimeline"/>
    <dgm:cxn modelId="{5C3B09ED-780D-4F5C-8267-4F09074A46C2}" srcId="{2C5A2CA5-7889-45CB-9C28-B63D6E0A9369}" destId="{9B5290BB-C44E-4D5F-A50D-9228B645CE8B}" srcOrd="1" destOrd="0" parTransId="{E85A196C-1978-42E9-B545-D2DAA8B828C4}" sibTransId="{CDBE09ED-CFC9-4195-BDE5-A2B52E766B5E}"/>
    <dgm:cxn modelId="{B6660BF6-7454-448B-B4EA-35521D2151E5}" type="presOf" srcId="{1CB30B59-4D0E-451C-8CCD-D7F38E87BD36}" destId="{FE29523E-E19A-468A-8C58-0F24B76430F6}" srcOrd="0" destOrd="0" presId="urn:microsoft.com/office/officeart/2016/7/layout/BasicTimeline"/>
    <dgm:cxn modelId="{7F5435FF-7D4F-4A79-B703-1F4A65415DCE}" srcId="{557AC6C9-2D15-4888-9038-31B64F728D84}" destId="{1CB30B59-4D0E-451C-8CCD-D7F38E87BD36}" srcOrd="0" destOrd="0" parTransId="{D344A6E2-C9F8-493C-A987-E0E01221C530}" sibTransId="{C245D19C-A48F-4CC8-9A2D-571277D636FD}"/>
    <dgm:cxn modelId="{6BF4915F-8B19-4641-B1BB-4C2B07257988}" type="presParOf" srcId="{2F2BE511-9558-4956-A491-7DA2C0B3DE11}" destId="{95EA07B4-80DF-4C72-9339-A7287E237E3A}" srcOrd="0" destOrd="0" presId="urn:microsoft.com/office/officeart/2016/7/layout/BasicTimeline"/>
    <dgm:cxn modelId="{166C4769-91EC-4551-8A15-86CECE7DC3A3}" type="presParOf" srcId="{2F2BE511-9558-4956-A491-7DA2C0B3DE11}" destId="{BB008A41-D3D5-4987-B2ED-B72F2CAC4D23}" srcOrd="1" destOrd="0" presId="urn:microsoft.com/office/officeart/2016/7/layout/BasicTimeline"/>
    <dgm:cxn modelId="{266B2B20-4C57-47AD-A2FF-DBD141E31CB5}" type="presParOf" srcId="{BB008A41-D3D5-4987-B2ED-B72F2CAC4D23}" destId="{57F32D7A-57B7-48AE-9F76-70B828471A37}" srcOrd="0" destOrd="0" presId="urn:microsoft.com/office/officeart/2016/7/layout/BasicTimeline"/>
    <dgm:cxn modelId="{F68B013A-4FDE-4846-8FF2-A7D9FFBFF5F7}" type="presParOf" srcId="{57F32D7A-57B7-48AE-9F76-70B828471A37}" destId="{C7628698-7653-4C1E-B9D3-AD25375EAC04}" srcOrd="0" destOrd="0" presId="urn:microsoft.com/office/officeart/2016/7/layout/BasicTimeline"/>
    <dgm:cxn modelId="{369B21BB-A680-4D6E-8B8A-4D6EC8240FE3}" type="presParOf" srcId="{57F32D7A-57B7-48AE-9F76-70B828471A37}" destId="{BFEB59AA-B44D-4935-B23A-FBAC5B8DFC99}" srcOrd="1" destOrd="0" presId="urn:microsoft.com/office/officeart/2016/7/layout/BasicTimeline"/>
    <dgm:cxn modelId="{4E86CD39-0051-4F55-89F3-603272F25CA5}" type="presParOf" srcId="{BFEB59AA-B44D-4935-B23A-FBAC5B8DFC99}" destId="{CA4CCFB6-7C10-4FDE-8D2F-162C7B45C2BB}" srcOrd="0" destOrd="0" presId="urn:microsoft.com/office/officeart/2016/7/layout/BasicTimeline"/>
    <dgm:cxn modelId="{12E8E00C-CC78-45A1-B122-CF8838468871}" type="presParOf" srcId="{BFEB59AA-B44D-4935-B23A-FBAC5B8DFC99}" destId="{D86CD983-214D-495A-BECA-FD3E83B3493E}" srcOrd="1" destOrd="0" presId="urn:microsoft.com/office/officeart/2016/7/layout/BasicTimeline"/>
    <dgm:cxn modelId="{677C34EE-FBA5-4A31-A3EB-2361AFA3E977}" type="presParOf" srcId="{57F32D7A-57B7-48AE-9F76-70B828471A37}" destId="{C144ABB9-DB26-4D03-B893-897890FC10E3}" srcOrd="2" destOrd="0" presId="urn:microsoft.com/office/officeart/2016/7/layout/BasicTimeline"/>
    <dgm:cxn modelId="{6F12E603-587E-4ED6-8681-B66B670178D5}" type="presParOf" srcId="{57F32D7A-57B7-48AE-9F76-70B828471A37}" destId="{38F073B5-2279-4423-97F5-D662EA9D5473}" srcOrd="3" destOrd="0" presId="urn:microsoft.com/office/officeart/2016/7/layout/BasicTimeline"/>
    <dgm:cxn modelId="{18A5933F-C66A-4AC5-84FF-1A4E4FB492EA}" type="presParOf" srcId="{57F32D7A-57B7-48AE-9F76-70B828471A37}" destId="{9A444589-60CA-43ED-BFB3-922DBECFD018}" srcOrd="4" destOrd="0" presId="urn:microsoft.com/office/officeart/2016/7/layout/BasicTimeline"/>
    <dgm:cxn modelId="{BC030438-7905-4F34-8639-6E6AD3012D86}" type="presParOf" srcId="{BB008A41-D3D5-4987-B2ED-B72F2CAC4D23}" destId="{08661CFC-759C-4FA6-B01C-C581AF1C8ECB}" srcOrd="1" destOrd="0" presId="urn:microsoft.com/office/officeart/2016/7/layout/BasicTimeline"/>
    <dgm:cxn modelId="{B3626CB0-28A9-49C4-B49A-FFD1CE7189F3}" type="presParOf" srcId="{BB008A41-D3D5-4987-B2ED-B72F2CAC4D23}" destId="{7759F642-D379-484F-BE76-7B67CD72F21D}" srcOrd="2" destOrd="0" presId="urn:microsoft.com/office/officeart/2016/7/layout/BasicTimeline"/>
    <dgm:cxn modelId="{C443A970-02F9-4A4D-9AB8-93E6EE8D0954}" type="presParOf" srcId="{7759F642-D379-484F-BE76-7B67CD72F21D}" destId="{B9A9C80F-7C24-4CF2-9720-1AE2F1FD27F9}" srcOrd="0" destOrd="0" presId="urn:microsoft.com/office/officeart/2016/7/layout/BasicTimeline"/>
    <dgm:cxn modelId="{D68BB4AD-2121-455C-8017-7561C9040268}" type="presParOf" srcId="{7759F642-D379-484F-BE76-7B67CD72F21D}" destId="{FEC3798C-1FFC-41C6-81F3-50300F6A8608}" srcOrd="1" destOrd="0" presId="urn:microsoft.com/office/officeart/2016/7/layout/BasicTimeline"/>
    <dgm:cxn modelId="{F8D3AF9E-A01B-428F-B353-C48B357C8AD5}" type="presParOf" srcId="{FEC3798C-1FFC-41C6-81F3-50300F6A8608}" destId="{5F46A472-04AF-415E-96F1-5DC2B0593AC7}" srcOrd="0" destOrd="0" presId="urn:microsoft.com/office/officeart/2016/7/layout/BasicTimeline"/>
    <dgm:cxn modelId="{3C878EC2-B0AE-47BE-8881-A7F1D48F3B07}" type="presParOf" srcId="{FEC3798C-1FFC-41C6-81F3-50300F6A8608}" destId="{DC28FE29-5031-4329-B726-8FC28598E130}" srcOrd="1" destOrd="0" presId="urn:microsoft.com/office/officeart/2016/7/layout/BasicTimeline"/>
    <dgm:cxn modelId="{6C135EB0-328A-4CA9-BBED-87CD33809505}" type="presParOf" srcId="{7759F642-D379-484F-BE76-7B67CD72F21D}" destId="{5E2E9F49-08A3-4054-8620-6E79B89A5F7E}" srcOrd="2" destOrd="0" presId="urn:microsoft.com/office/officeart/2016/7/layout/BasicTimeline"/>
    <dgm:cxn modelId="{D7A87218-EA99-4A2F-8109-E64C05C7F476}" type="presParOf" srcId="{7759F642-D379-484F-BE76-7B67CD72F21D}" destId="{BA0FDA95-430E-43EA-8F4C-B89812A5EA90}" srcOrd="3" destOrd="0" presId="urn:microsoft.com/office/officeart/2016/7/layout/BasicTimeline"/>
    <dgm:cxn modelId="{51D5CC7B-ED3B-4654-ACB4-E4F188824665}" type="presParOf" srcId="{7759F642-D379-484F-BE76-7B67CD72F21D}" destId="{02E0C31E-9E05-4FB5-8657-13550AC8CEDC}" srcOrd="4" destOrd="0" presId="urn:microsoft.com/office/officeart/2016/7/layout/BasicTimeline"/>
    <dgm:cxn modelId="{80888C27-87B1-411D-807B-C87E21D99C63}" type="presParOf" srcId="{BB008A41-D3D5-4987-B2ED-B72F2CAC4D23}" destId="{09B51854-F8FF-49D6-969E-D1C4BDE65808}" srcOrd="3" destOrd="0" presId="urn:microsoft.com/office/officeart/2016/7/layout/BasicTimeline"/>
    <dgm:cxn modelId="{31DAD489-DF20-4AD5-B8E8-52EB809457B7}" type="presParOf" srcId="{BB008A41-D3D5-4987-B2ED-B72F2CAC4D23}" destId="{D0369991-AFBB-4467-9008-A8005976CC2D}" srcOrd="4" destOrd="0" presId="urn:microsoft.com/office/officeart/2016/7/layout/BasicTimeline"/>
    <dgm:cxn modelId="{4A84EE90-2E8B-41A2-A7C5-1E2B42F66762}" type="presParOf" srcId="{D0369991-AFBB-4467-9008-A8005976CC2D}" destId="{B0A04133-71C2-464E-8C05-4B30527CB73E}" srcOrd="0" destOrd="0" presId="urn:microsoft.com/office/officeart/2016/7/layout/BasicTimeline"/>
    <dgm:cxn modelId="{F0ABE307-A9CB-4D87-A7A2-B9606DB93AB0}" type="presParOf" srcId="{D0369991-AFBB-4467-9008-A8005976CC2D}" destId="{B7E4072B-F590-4C8A-B760-17334B902535}" srcOrd="1" destOrd="0" presId="urn:microsoft.com/office/officeart/2016/7/layout/BasicTimeline"/>
    <dgm:cxn modelId="{3FA0E0FA-44AC-4AD3-ABFE-1AB3A822D1FD}" type="presParOf" srcId="{B7E4072B-F590-4C8A-B760-17334B902535}" destId="{2A2EB584-1B38-4DE8-A838-BD9A20B2E27E}" srcOrd="0" destOrd="0" presId="urn:microsoft.com/office/officeart/2016/7/layout/BasicTimeline"/>
    <dgm:cxn modelId="{9790F435-2F8F-4FE0-81C2-8868344FF5BB}" type="presParOf" srcId="{B7E4072B-F590-4C8A-B760-17334B902535}" destId="{19302C33-8733-46D6-B914-A02B1E4948CA}" srcOrd="1" destOrd="0" presId="urn:microsoft.com/office/officeart/2016/7/layout/BasicTimeline"/>
    <dgm:cxn modelId="{48F9CDAA-6C25-48F9-85F1-9BE259106ECA}" type="presParOf" srcId="{D0369991-AFBB-4467-9008-A8005976CC2D}" destId="{7CE45EFA-A18C-486E-8380-346EC929A583}" srcOrd="2" destOrd="0" presId="urn:microsoft.com/office/officeart/2016/7/layout/BasicTimeline"/>
    <dgm:cxn modelId="{6A6EB677-5B51-46F6-9296-CF59C8FAFAA2}" type="presParOf" srcId="{D0369991-AFBB-4467-9008-A8005976CC2D}" destId="{20216CE4-DDBC-4D8D-A029-01E2BFF59C36}" srcOrd="3" destOrd="0" presId="urn:microsoft.com/office/officeart/2016/7/layout/BasicTimeline"/>
    <dgm:cxn modelId="{A207790F-796C-43D2-9B18-B0A346B46ADB}" type="presParOf" srcId="{D0369991-AFBB-4467-9008-A8005976CC2D}" destId="{9C1175B4-08E9-454F-A01C-8F39BA69E379}" srcOrd="4" destOrd="0" presId="urn:microsoft.com/office/officeart/2016/7/layout/BasicTimeline"/>
    <dgm:cxn modelId="{F14FB7A8-BD02-4A82-A70C-A37428B2ED22}" type="presParOf" srcId="{BB008A41-D3D5-4987-B2ED-B72F2CAC4D23}" destId="{5020E80B-5238-4F45-81EF-EB46C1157345}" srcOrd="5" destOrd="0" presId="urn:microsoft.com/office/officeart/2016/7/layout/BasicTimeline"/>
    <dgm:cxn modelId="{AE2E9696-BE17-48CC-A30D-0C982B8A1671}" type="presParOf" srcId="{BB008A41-D3D5-4987-B2ED-B72F2CAC4D23}" destId="{85ABBFC1-3C41-4C63-B5BD-AA97696874B0}" srcOrd="6" destOrd="0" presId="urn:microsoft.com/office/officeart/2016/7/layout/BasicTimeline"/>
    <dgm:cxn modelId="{B0C1CBBB-97E2-4889-AE3C-20A46982B978}" type="presParOf" srcId="{85ABBFC1-3C41-4C63-B5BD-AA97696874B0}" destId="{267070BE-FB44-4FC4-A298-4D4B5AD4E356}" srcOrd="0" destOrd="0" presId="urn:microsoft.com/office/officeart/2016/7/layout/BasicTimeline"/>
    <dgm:cxn modelId="{2448EE95-97E8-4C82-A260-2DEC499D93AF}" type="presParOf" srcId="{85ABBFC1-3C41-4C63-B5BD-AA97696874B0}" destId="{1D6A6C11-2F7B-4AC1-9EB1-17BB652B417E}" srcOrd="1" destOrd="0" presId="urn:microsoft.com/office/officeart/2016/7/layout/BasicTimeline"/>
    <dgm:cxn modelId="{6CBC9690-273A-4452-AD3C-83210A7C8BFD}" type="presParOf" srcId="{1D6A6C11-2F7B-4AC1-9EB1-17BB652B417E}" destId="{72FCD220-85EF-434F-AD1E-A260678672AC}" srcOrd="0" destOrd="0" presId="urn:microsoft.com/office/officeart/2016/7/layout/BasicTimeline"/>
    <dgm:cxn modelId="{A40C50EA-B0AE-4849-A923-9D64DD2B0FE3}" type="presParOf" srcId="{1D6A6C11-2F7B-4AC1-9EB1-17BB652B417E}" destId="{9D37AE79-D3CA-4B97-8347-8F50081EADD9}" srcOrd="1" destOrd="0" presId="urn:microsoft.com/office/officeart/2016/7/layout/BasicTimeline"/>
    <dgm:cxn modelId="{A8F5BE6E-C073-4989-B53A-0B2966B46579}" type="presParOf" srcId="{85ABBFC1-3C41-4C63-B5BD-AA97696874B0}" destId="{E10AADB0-90AA-4891-AB7E-FE1932855C9B}" srcOrd="2" destOrd="0" presId="urn:microsoft.com/office/officeart/2016/7/layout/BasicTimeline"/>
    <dgm:cxn modelId="{0D17E819-D505-4101-A1F6-0ABF56AB28F5}" type="presParOf" srcId="{85ABBFC1-3C41-4C63-B5BD-AA97696874B0}" destId="{F2FC6F18-4640-47DE-883A-5C744957DFF8}" srcOrd="3" destOrd="0" presId="urn:microsoft.com/office/officeart/2016/7/layout/BasicTimeline"/>
    <dgm:cxn modelId="{4B95D3A6-F962-4FD9-97FC-FF6AF1D53879}" type="presParOf" srcId="{85ABBFC1-3C41-4C63-B5BD-AA97696874B0}" destId="{1C2C35D0-FA95-4CE7-A934-50C15A202BFD}" srcOrd="4" destOrd="0" presId="urn:microsoft.com/office/officeart/2016/7/layout/BasicTimeline"/>
    <dgm:cxn modelId="{B6E9F380-D58F-46F2-BC9B-A2AA8F9FF5F3}" type="presParOf" srcId="{BB008A41-D3D5-4987-B2ED-B72F2CAC4D23}" destId="{AB916645-9CD6-4040-80C8-E2353E9FF007}" srcOrd="7" destOrd="0" presId="urn:microsoft.com/office/officeart/2016/7/layout/BasicTimeline"/>
    <dgm:cxn modelId="{20C10852-923D-4C79-900A-FB832C8EC621}" type="presParOf" srcId="{BB008A41-D3D5-4987-B2ED-B72F2CAC4D23}" destId="{9C940233-C384-4918-9948-FDC4D330B75A}" srcOrd="8" destOrd="0" presId="urn:microsoft.com/office/officeart/2016/7/layout/BasicTimeline"/>
    <dgm:cxn modelId="{EF55DDDA-F5EF-4A63-BFDD-C0208746F294}" type="presParOf" srcId="{9C940233-C384-4918-9948-FDC4D330B75A}" destId="{60F5FCC8-ACFB-4BFD-93C8-54C290150473}" srcOrd="0" destOrd="0" presId="urn:microsoft.com/office/officeart/2016/7/layout/BasicTimeline"/>
    <dgm:cxn modelId="{030F570C-387A-4873-AB6D-F39EF737BB95}" type="presParOf" srcId="{9C940233-C384-4918-9948-FDC4D330B75A}" destId="{92991B07-9F50-48AF-895B-D478D2861568}" srcOrd="1" destOrd="0" presId="urn:microsoft.com/office/officeart/2016/7/layout/BasicTimeline"/>
    <dgm:cxn modelId="{6571C87F-585D-422A-AB23-99AF9C929C69}" type="presParOf" srcId="{92991B07-9F50-48AF-895B-D478D2861568}" destId="{FE29523E-E19A-468A-8C58-0F24B76430F6}" srcOrd="0" destOrd="0" presId="urn:microsoft.com/office/officeart/2016/7/layout/BasicTimeline"/>
    <dgm:cxn modelId="{8F93C77C-EF1E-49E8-861C-0AA87E7F0FF0}" type="presParOf" srcId="{92991B07-9F50-48AF-895B-D478D2861568}" destId="{180F71ED-A93F-4156-819E-F524EBC20085}" srcOrd="1" destOrd="0" presId="urn:microsoft.com/office/officeart/2016/7/layout/BasicTimeline"/>
    <dgm:cxn modelId="{154E221C-C69C-4B0A-AC13-B140CD999159}" type="presParOf" srcId="{9C940233-C384-4918-9948-FDC4D330B75A}" destId="{9D7A7D65-26C8-459F-8DAD-8F350E1BCE2B}" srcOrd="2" destOrd="0" presId="urn:microsoft.com/office/officeart/2016/7/layout/BasicTimeline"/>
    <dgm:cxn modelId="{8487983B-F85F-43CB-B46A-06EDE13AEACB}" type="presParOf" srcId="{9C940233-C384-4918-9948-FDC4D330B75A}" destId="{3B65B9BA-5F45-413E-AA36-AFF2EB4A2E35}" srcOrd="3" destOrd="0" presId="urn:microsoft.com/office/officeart/2016/7/layout/BasicTimeline"/>
    <dgm:cxn modelId="{0F02C16B-1002-4231-AAE8-FAC8CAC8B854}" type="presParOf" srcId="{9C940233-C384-4918-9948-FDC4D330B75A}" destId="{F13E04A7-E084-4ADD-82AD-3DC747BF9BD3}"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E6C062-2AE7-4B27-A321-8CF219A9E3AF}"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75EC7FA7-A976-4D2E-B2E1-13B2683AF74C}">
      <dgm:prSet phldr="0"/>
      <dgm:spPr/>
      <dgm:t>
        <a:bodyPr/>
        <a:lstStyle/>
        <a:p>
          <a:pPr algn="l"/>
          <a:r>
            <a:rPr lang="en-US" b="1">
              <a:solidFill>
                <a:srgbClr val="444444"/>
              </a:solidFill>
              <a:latin typeface="Calibri"/>
              <a:ea typeface="Calibri"/>
              <a:cs typeface="Calibri"/>
            </a:rPr>
            <a:t>Logistic Regression</a:t>
          </a:r>
        </a:p>
      </dgm:t>
    </dgm:pt>
    <dgm:pt modelId="{AC273E6D-A787-422A-BB34-69C7A9C7C098}" type="parTrans" cxnId="{070CEABD-FD29-49F4-9D69-23BD84DCC351}">
      <dgm:prSet/>
      <dgm:spPr/>
    </dgm:pt>
    <dgm:pt modelId="{804F2268-7CFD-411D-8C7D-9E46E0F7083D}" type="sibTrans" cxnId="{070CEABD-FD29-49F4-9D69-23BD84DCC351}">
      <dgm:prSet/>
      <dgm:spPr/>
    </dgm:pt>
    <dgm:pt modelId="{F925B37F-F525-486D-BD99-64A6D12493A4}">
      <dgm:prSet phldr="0"/>
      <dgm:spPr/>
      <dgm:t>
        <a:bodyPr/>
        <a:lstStyle/>
        <a:p>
          <a:pPr algn="l"/>
          <a:r>
            <a:rPr lang="en-US" b="1">
              <a:solidFill>
                <a:srgbClr val="444444"/>
              </a:solidFill>
              <a:latin typeface="Calibri"/>
              <a:ea typeface="Calibri"/>
              <a:cs typeface="Calibri"/>
            </a:rPr>
            <a:t>Advantages:</a:t>
          </a:r>
        </a:p>
      </dgm:t>
    </dgm:pt>
    <dgm:pt modelId="{EECFC8B2-63E9-4A45-BC11-1681B35AD710}" type="parTrans" cxnId="{6A7F7869-471C-4FF8-9FA3-3B91B1488BAB}">
      <dgm:prSet/>
      <dgm:spPr/>
    </dgm:pt>
    <dgm:pt modelId="{236941B8-EAB8-4253-97A3-D29E444C1785}" type="sibTrans" cxnId="{6A7F7869-471C-4FF8-9FA3-3B91B1488BAB}">
      <dgm:prSet/>
      <dgm:spPr/>
    </dgm:pt>
    <dgm:pt modelId="{1100D8FE-A1DF-44A0-83E8-E720FA6F891F}">
      <dgm:prSet phldr="0"/>
      <dgm:spPr/>
      <dgm:t>
        <a:bodyPr/>
        <a:lstStyle/>
        <a:p>
          <a:pPr algn="l"/>
          <a:r>
            <a:rPr lang="en-US">
              <a:solidFill>
                <a:srgbClr val="444444"/>
              </a:solidFill>
              <a:latin typeface="Calibri"/>
              <a:ea typeface="Calibri"/>
              <a:cs typeface="Calibri"/>
            </a:rPr>
            <a:t>Simple and easy to implement.</a:t>
          </a:r>
        </a:p>
      </dgm:t>
    </dgm:pt>
    <dgm:pt modelId="{78B86703-B27B-4935-9004-176ED14FCEB3}" type="parTrans" cxnId="{89B54BF7-60BD-4ADB-82D0-183528C39CC3}">
      <dgm:prSet/>
      <dgm:spPr/>
    </dgm:pt>
    <dgm:pt modelId="{837D32D8-B87B-4C60-A01D-C5645F58B545}" type="sibTrans" cxnId="{89B54BF7-60BD-4ADB-82D0-183528C39CC3}">
      <dgm:prSet/>
      <dgm:spPr/>
    </dgm:pt>
    <dgm:pt modelId="{9D79A36A-AFB0-4AA4-A619-BE6C0E21E174}">
      <dgm:prSet phldr="0"/>
      <dgm:spPr/>
      <dgm:t>
        <a:bodyPr/>
        <a:lstStyle/>
        <a:p>
          <a:pPr algn="l"/>
          <a:r>
            <a:rPr lang="en-US">
              <a:solidFill>
                <a:srgbClr val="444444"/>
              </a:solidFill>
              <a:latin typeface="Calibri"/>
              <a:ea typeface="Calibri"/>
              <a:cs typeface="Calibri"/>
            </a:rPr>
            <a:t>Interpretable results with coefficients indicating feature impact.</a:t>
          </a:r>
        </a:p>
      </dgm:t>
    </dgm:pt>
    <dgm:pt modelId="{48206086-E786-4196-93C8-6AD269E89BFB}" type="parTrans" cxnId="{5F3C1F70-672D-4F16-83F4-FAD247465A7B}">
      <dgm:prSet/>
      <dgm:spPr/>
    </dgm:pt>
    <dgm:pt modelId="{822F224E-59B0-40D9-9EBF-3AC1361D7153}" type="sibTrans" cxnId="{5F3C1F70-672D-4F16-83F4-FAD247465A7B}">
      <dgm:prSet/>
      <dgm:spPr/>
    </dgm:pt>
    <dgm:pt modelId="{42BDF712-7D5A-4EEC-A3C5-50D2E9E04FD0}">
      <dgm:prSet phldr="0"/>
      <dgm:spPr/>
      <dgm:t>
        <a:bodyPr/>
        <a:lstStyle/>
        <a:p>
          <a:pPr algn="l"/>
          <a:r>
            <a:rPr lang="en-US">
              <a:solidFill>
                <a:srgbClr val="444444"/>
              </a:solidFill>
              <a:latin typeface="Calibri"/>
              <a:ea typeface="Calibri"/>
              <a:cs typeface="Calibri"/>
            </a:rPr>
            <a:t>Effective for binary classification problems.</a:t>
          </a:r>
        </a:p>
      </dgm:t>
    </dgm:pt>
    <dgm:pt modelId="{FBE541D3-7F3D-4805-BB26-579E07C84162}" type="parTrans" cxnId="{719273FD-AA2C-4E1F-8F10-16DE173AFBC3}">
      <dgm:prSet/>
      <dgm:spPr/>
    </dgm:pt>
    <dgm:pt modelId="{B6EA38BB-2261-48D6-BD2A-7D744F92752C}" type="sibTrans" cxnId="{719273FD-AA2C-4E1F-8F10-16DE173AFBC3}">
      <dgm:prSet/>
      <dgm:spPr/>
    </dgm:pt>
    <dgm:pt modelId="{7452E949-E01F-4645-8DBE-B5B05747C6A5}">
      <dgm:prSet phldr="0"/>
      <dgm:spPr/>
      <dgm:t>
        <a:bodyPr/>
        <a:lstStyle/>
        <a:p>
          <a:pPr algn="l"/>
          <a:r>
            <a:rPr lang="en-US" b="1">
              <a:solidFill>
                <a:srgbClr val="444444"/>
              </a:solidFill>
              <a:latin typeface="Calibri"/>
              <a:ea typeface="Calibri"/>
              <a:cs typeface="Calibri"/>
            </a:rPr>
            <a:t>Disadvantages</a:t>
          </a:r>
          <a:r>
            <a:rPr lang="en-US">
              <a:solidFill>
                <a:srgbClr val="444444"/>
              </a:solidFill>
              <a:latin typeface="Calibri"/>
              <a:ea typeface="Calibri"/>
              <a:cs typeface="Calibri"/>
            </a:rPr>
            <a:t>:</a:t>
          </a:r>
        </a:p>
      </dgm:t>
    </dgm:pt>
    <dgm:pt modelId="{7A137FD7-556C-4708-9D74-94472A140AA3}" type="parTrans" cxnId="{5666AAB0-180A-4E50-A351-2B2C5905F602}">
      <dgm:prSet/>
      <dgm:spPr/>
    </dgm:pt>
    <dgm:pt modelId="{6824EF8A-A557-432D-84B8-C93F62A222CE}" type="sibTrans" cxnId="{5666AAB0-180A-4E50-A351-2B2C5905F602}">
      <dgm:prSet/>
      <dgm:spPr/>
    </dgm:pt>
    <dgm:pt modelId="{F0CFED2C-2786-482B-B839-00C9636C7EB7}">
      <dgm:prSet phldr="0"/>
      <dgm:spPr/>
      <dgm:t>
        <a:bodyPr/>
        <a:lstStyle/>
        <a:p>
          <a:pPr algn="l"/>
          <a:r>
            <a:rPr lang="en-US">
              <a:solidFill>
                <a:srgbClr val="444444"/>
              </a:solidFill>
              <a:latin typeface="Calibri"/>
              <a:ea typeface="Calibri"/>
              <a:cs typeface="Calibri"/>
            </a:rPr>
            <a:t>Assumes a linear relationship between features and the target variable.</a:t>
          </a:r>
        </a:p>
      </dgm:t>
    </dgm:pt>
    <dgm:pt modelId="{088A1CCA-0429-4314-A979-13354F19BE8D}" type="parTrans" cxnId="{D4CC603D-E25F-4924-BEDD-6AA60401DE2D}">
      <dgm:prSet/>
      <dgm:spPr/>
    </dgm:pt>
    <dgm:pt modelId="{01C326BD-3C04-477D-8DC9-9B02A121D93E}" type="sibTrans" cxnId="{D4CC603D-E25F-4924-BEDD-6AA60401DE2D}">
      <dgm:prSet/>
      <dgm:spPr/>
    </dgm:pt>
    <dgm:pt modelId="{9A6D8A0A-3F18-4247-A263-8B4700C7ECDA}">
      <dgm:prSet phldr="0"/>
      <dgm:spPr/>
      <dgm:t>
        <a:bodyPr/>
        <a:lstStyle/>
        <a:p>
          <a:pPr algn="l"/>
          <a:r>
            <a:rPr lang="en-US">
              <a:solidFill>
                <a:srgbClr val="444444"/>
              </a:solidFill>
              <a:latin typeface="Calibri"/>
              <a:ea typeface="Calibri"/>
              <a:cs typeface="Calibri"/>
            </a:rPr>
            <a:t>Struggles with complex relationships and high-dimensional data.</a:t>
          </a:r>
        </a:p>
      </dgm:t>
    </dgm:pt>
    <dgm:pt modelId="{E4812BBD-D1A6-49BF-833E-3F7185753E15}" type="parTrans" cxnId="{7CAD15DA-FC4B-40AC-9D2F-FC9BA11E26E1}">
      <dgm:prSet/>
      <dgm:spPr/>
    </dgm:pt>
    <dgm:pt modelId="{84E56EB4-B0F6-4AE0-87F7-E22586EB033E}" type="sibTrans" cxnId="{7CAD15DA-FC4B-40AC-9D2F-FC9BA11E26E1}">
      <dgm:prSet/>
      <dgm:spPr/>
    </dgm:pt>
    <dgm:pt modelId="{5B9F5276-C4F8-4E96-9620-D45B4604BB07}">
      <dgm:prSet phldr="0"/>
      <dgm:spPr/>
      <dgm:t>
        <a:bodyPr/>
        <a:lstStyle/>
        <a:p>
          <a:pPr algn="l"/>
          <a:r>
            <a:rPr lang="en-US" b="1">
              <a:solidFill>
                <a:srgbClr val="444444"/>
              </a:solidFill>
              <a:latin typeface="Calibri"/>
              <a:ea typeface="Calibri"/>
              <a:cs typeface="Calibri"/>
            </a:rPr>
            <a:t>Decision Trees</a:t>
          </a:r>
        </a:p>
      </dgm:t>
    </dgm:pt>
    <dgm:pt modelId="{EB7A3379-26BB-4A34-B0C2-E493E15AAF4E}" type="parTrans" cxnId="{43F2398A-9BB3-4B23-850F-D684C3C0B2EC}">
      <dgm:prSet/>
      <dgm:spPr/>
    </dgm:pt>
    <dgm:pt modelId="{0179E8A7-64EB-4F08-BB1E-96CB210088BE}" type="sibTrans" cxnId="{43F2398A-9BB3-4B23-850F-D684C3C0B2EC}">
      <dgm:prSet/>
      <dgm:spPr/>
    </dgm:pt>
    <dgm:pt modelId="{26E4AE7C-3CA4-43E7-8473-690174CD767F}">
      <dgm:prSet phldr="0"/>
      <dgm:spPr/>
      <dgm:t>
        <a:bodyPr/>
        <a:lstStyle/>
        <a:p>
          <a:pPr algn="l"/>
          <a:r>
            <a:rPr lang="en-US" b="1">
              <a:solidFill>
                <a:srgbClr val="444444"/>
              </a:solidFill>
              <a:latin typeface="Calibri"/>
              <a:ea typeface="Calibri"/>
              <a:cs typeface="Calibri"/>
            </a:rPr>
            <a:t>Advantages:</a:t>
          </a:r>
        </a:p>
      </dgm:t>
    </dgm:pt>
    <dgm:pt modelId="{42FA30AF-81F9-413F-BEBB-80F4ED1964B0}" type="parTrans" cxnId="{1E76791B-4DF4-48D6-803D-98FC5ACDCEE2}">
      <dgm:prSet/>
      <dgm:spPr/>
    </dgm:pt>
    <dgm:pt modelId="{F39FEC9F-EFD4-4079-A962-CD4201921CBC}" type="sibTrans" cxnId="{1E76791B-4DF4-48D6-803D-98FC5ACDCEE2}">
      <dgm:prSet/>
      <dgm:spPr/>
    </dgm:pt>
    <dgm:pt modelId="{D36B7D2E-62F1-4749-8DF8-62EEE377E78F}">
      <dgm:prSet phldr="0"/>
      <dgm:spPr/>
      <dgm:t>
        <a:bodyPr/>
        <a:lstStyle/>
        <a:p>
          <a:pPr algn="l"/>
          <a:r>
            <a:rPr lang="en-US">
              <a:solidFill>
                <a:srgbClr val="444444"/>
              </a:solidFill>
              <a:latin typeface="Calibri"/>
              <a:ea typeface="Calibri"/>
              <a:cs typeface="Calibri"/>
            </a:rPr>
            <a:t>Easy to interpret and visualize.</a:t>
          </a:r>
        </a:p>
      </dgm:t>
    </dgm:pt>
    <dgm:pt modelId="{849E845E-A9A8-4555-B1D2-E64076D07A7E}" type="parTrans" cxnId="{35E5EEB2-FD76-4AA2-80A5-0D50E2C38D1E}">
      <dgm:prSet/>
      <dgm:spPr/>
    </dgm:pt>
    <dgm:pt modelId="{C390CF91-4B7B-4F14-94EB-61D9737F898A}" type="sibTrans" cxnId="{35E5EEB2-FD76-4AA2-80A5-0D50E2C38D1E}">
      <dgm:prSet/>
      <dgm:spPr/>
    </dgm:pt>
    <dgm:pt modelId="{D488F376-F794-49D5-9EB5-B259FCF3100B}">
      <dgm:prSet phldr="0"/>
      <dgm:spPr/>
      <dgm:t>
        <a:bodyPr/>
        <a:lstStyle/>
        <a:p>
          <a:pPr algn="l"/>
          <a:r>
            <a:rPr lang="en-US">
              <a:solidFill>
                <a:srgbClr val="444444"/>
              </a:solidFill>
              <a:latin typeface="Calibri"/>
              <a:ea typeface="Calibri"/>
              <a:cs typeface="Calibri"/>
            </a:rPr>
            <a:t>Handles both numerical and categorical data.</a:t>
          </a:r>
        </a:p>
      </dgm:t>
    </dgm:pt>
    <dgm:pt modelId="{43DC34C9-0D3B-4CA3-AB1C-7A3080536A9F}" type="parTrans" cxnId="{2DF21D5A-2807-4D7D-BCF8-3D27B92FA117}">
      <dgm:prSet/>
      <dgm:spPr/>
    </dgm:pt>
    <dgm:pt modelId="{E483DC97-AEAF-463B-ADB5-3FB56A73C4F5}" type="sibTrans" cxnId="{2DF21D5A-2807-4D7D-BCF8-3D27B92FA117}">
      <dgm:prSet/>
      <dgm:spPr/>
    </dgm:pt>
    <dgm:pt modelId="{FE53A6D9-C41E-434F-AD67-BFE980C3987F}">
      <dgm:prSet phldr="0"/>
      <dgm:spPr/>
      <dgm:t>
        <a:bodyPr/>
        <a:lstStyle/>
        <a:p>
          <a:pPr algn="l"/>
          <a:r>
            <a:rPr lang="en-US">
              <a:solidFill>
                <a:srgbClr val="444444"/>
              </a:solidFill>
              <a:latin typeface="Calibri"/>
              <a:ea typeface="Calibri"/>
              <a:cs typeface="Calibri"/>
            </a:rPr>
            <a:t>Requires little data preprocessing.</a:t>
          </a:r>
        </a:p>
      </dgm:t>
    </dgm:pt>
    <dgm:pt modelId="{0DABB463-54DB-4F7C-A2D8-23ECFE7B130B}" type="parTrans" cxnId="{94C73693-40D6-41EB-A31E-8A17D22F0F11}">
      <dgm:prSet/>
      <dgm:spPr/>
    </dgm:pt>
    <dgm:pt modelId="{B42E4312-524D-4F0E-95F9-1C832A67DC7C}" type="sibTrans" cxnId="{94C73693-40D6-41EB-A31E-8A17D22F0F11}">
      <dgm:prSet/>
      <dgm:spPr/>
    </dgm:pt>
    <dgm:pt modelId="{7834A7B2-39FE-43E8-95B3-C8AA4A743417}">
      <dgm:prSet phldr="0"/>
      <dgm:spPr/>
      <dgm:t>
        <a:bodyPr/>
        <a:lstStyle/>
        <a:p>
          <a:pPr algn="l"/>
          <a:r>
            <a:rPr lang="en-US" b="1">
              <a:solidFill>
                <a:srgbClr val="444444"/>
              </a:solidFill>
              <a:latin typeface="Calibri"/>
              <a:ea typeface="Calibri"/>
              <a:cs typeface="Calibri"/>
            </a:rPr>
            <a:t>Disadvantages</a:t>
          </a:r>
          <a:r>
            <a:rPr lang="en-US">
              <a:solidFill>
                <a:srgbClr val="444444"/>
              </a:solidFill>
              <a:latin typeface="Calibri"/>
              <a:ea typeface="Calibri"/>
              <a:cs typeface="Calibri"/>
            </a:rPr>
            <a:t>:</a:t>
          </a:r>
        </a:p>
      </dgm:t>
    </dgm:pt>
    <dgm:pt modelId="{BE1CD917-9260-4D99-97F7-B53AD9DFBF65}" type="parTrans" cxnId="{0A7E29BB-FAC6-401C-AFAC-2AE133F730BB}">
      <dgm:prSet/>
      <dgm:spPr/>
    </dgm:pt>
    <dgm:pt modelId="{EB29986A-3680-4921-8F98-D22630DA8779}" type="sibTrans" cxnId="{0A7E29BB-FAC6-401C-AFAC-2AE133F730BB}">
      <dgm:prSet/>
      <dgm:spPr/>
    </dgm:pt>
    <dgm:pt modelId="{41A262FB-0165-4F97-AF61-B9C948154D4B}">
      <dgm:prSet phldr="0"/>
      <dgm:spPr/>
      <dgm:t>
        <a:bodyPr/>
        <a:lstStyle/>
        <a:p>
          <a:pPr algn="l"/>
          <a:r>
            <a:rPr lang="en-US">
              <a:solidFill>
                <a:srgbClr val="444444"/>
              </a:solidFill>
              <a:latin typeface="Calibri"/>
              <a:ea typeface="Calibri"/>
              <a:cs typeface="Calibri"/>
            </a:rPr>
            <a:t>Prone to overfitting, especially with deep trees.</a:t>
          </a:r>
        </a:p>
      </dgm:t>
    </dgm:pt>
    <dgm:pt modelId="{2634968E-9C50-49E3-8772-2A0DEDACC96D}" type="parTrans" cxnId="{38665F50-9F34-41A0-9D6C-4A2EA8C20524}">
      <dgm:prSet/>
      <dgm:spPr/>
    </dgm:pt>
    <dgm:pt modelId="{2A2F3CC5-5FE7-4499-87C8-466C9404A660}" type="sibTrans" cxnId="{38665F50-9F34-41A0-9D6C-4A2EA8C20524}">
      <dgm:prSet/>
      <dgm:spPr/>
    </dgm:pt>
    <dgm:pt modelId="{CEAD933B-73BA-4650-8B62-75669D38D3FB}">
      <dgm:prSet phldr="0"/>
      <dgm:spPr/>
      <dgm:t>
        <a:bodyPr/>
        <a:lstStyle/>
        <a:p>
          <a:pPr algn="l"/>
          <a:r>
            <a:rPr lang="en-US">
              <a:solidFill>
                <a:srgbClr val="444444"/>
              </a:solidFill>
              <a:latin typeface="Calibri"/>
              <a:ea typeface="Calibri"/>
              <a:cs typeface="Calibri"/>
            </a:rPr>
            <a:t>Sensitive to small changes in data, leading to different splits.</a:t>
          </a:r>
        </a:p>
      </dgm:t>
    </dgm:pt>
    <dgm:pt modelId="{74DB8640-3368-45A3-A67F-AD8232417154}" type="parTrans" cxnId="{37729541-D305-4955-9F21-DE94ED011751}">
      <dgm:prSet/>
      <dgm:spPr/>
    </dgm:pt>
    <dgm:pt modelId="{6CD6FF5E-FDF1-4B88-A1AF-357AF65808EC}" type="sibTrans" cxnId="{37729541-D305-4955-9F21-DE94ED011751}">
      <dgm:prSet/>
      <dgm:spPr/>
    </dgm:pt>
    <dgm:pt modelId="{9114F23A-E554-4CB3-8B2F-3056387FCA34}">
      <dgm:prSet phldr="0"/>
      <dgm:spPr/>
      <dgm:t>
        <a:bodyPr/>
        <a:lstStyle/>
        <a:p>
          <a:pPr algn="l"/>
          <a:r>
            <a:rPr lang="en-US" b="1">
              <a:solidFill>
                <a:srgbClr val="444444"/>
              </a:solidFill>
              <a:latin typeface="Calibri"/>
              <a:ea typeface="Calibri"/>
              <a:cs typeface="Calibri"/>
            </a:rPr>
            <a:t>Random Forest</a:t>
          </a:r>
        </a:p>
      </dgm:t>
    </dgm:pt>
    <dgm:pt modelId="{2FC11AD5-4E46-4A42-AB67-C85D18023137}" type="parTrans" cxnId="{3E25E001-7D3D-4097-B286-F6B2B984DE14}">
      <dgm:prSet/>
      <dgm:spPr/>
    </dgm:pt>
    <dgm:pt modelId="{8222B869-367E-4063-A1BB-A5E42688070B}" type="sibTrans" cxnId="{3E25E001-7D3D-4097-B286-F6B2B984DE14}">
      <dgm:prSet/>
      <dgm:spPr/>
    </dgm:pt>
    <dgm:pt modelId="{53A97556-C0E8-4037-A713-92235FED74AD}">
      <dgm:prSet phldr="0"/>
      <dgm:spPr/>
      <dgm:t>
        <a:bodyPr/>
        <a:lstStyle/>
        <a:p>
          <a:pPr algn="l"/>
          <a:r>
            <a:rPr lang="en-US" b="1">
              <a:solidFill>
                <a:srgbClr val="444444"/>
              </a:solidFill>
              <a:latin typeface="Calibri"/>
              <a:ea typeface="Calibri"/>
              <a:cs typeface="Calibri"/>
            </a:rPr>
            <a:t>Advantages:</a:t>
          </a:r>
        </a:p>
      </dgm:t>
    </dgm:pt>
    <dgm:pt modelId="{7DE6C283-A4A1-4172-920A-AF695BB17DA7}" type="parTrans" cxnId="{1DF35925-5861-4B28-88EA-45A1DB88D229}">
      <dgm:prSet/>
      <dgm:spPr/>
    </dgm:pt>
    <dgm:pt modelId="{79EADB0D-8F7E-4ED0-AE70-4691BE45CCB7}" type="sibTrans" cxnId="{1DF35925-5861-4B28-88EA-45A1DB88D229}">
      <dgm:prSet/>
      <dgm:spPr/>
    </dgm:pt>
    <dgm:pt modelId="{8BC39AD6-39BF-47B6-B535-EF83B16C2D57}">
      <dgm:prSet phldr="0"/>
      <dgm:spPr/>
      <dgm:t>
        <a:bodyPr/>
        <a:lstStyle/>
        <a:p>
          <a:pPr algn="l"/>
          <a:r>
            <a:rPr lang="en-US">
              <a:solidFill>
                <a:srgbClr val="444444"/>
              </a:solidFill>
              <a:latin typeface="Calibri"/>
              <a:ea typeface="Calibri"/>
              <a:cs typeface="Calibri"/>
            </a:rPr>
            <a:t>Reduces overfitting by averaging multiple trees.</a:t>
          </a:r>
        </a:p>
      </dgm:t>
    </dgm:pt>
    <dgm:pt modelId="{4566154D-AD9D-44D0-B65D-6526F304BF24}" type="parTrans" cxnId="{362761E4-55F4-40B6-971A-BF05C2161892}">
      <dgm:prSet/>
      <dgm:spPr/>
    </dgm:pt>
    <dgm:pt modelId="{85507F11-7DE5-4116-BFCA-832A66132418}" type="sibTrans" cxnId="{362761E4-55F4-40B6-971A-BF05C2161892}">
      <dgm:prSet/>
      <dgm:spPr/>
    </dgm:pt>
    <dgm:pt modelId="{E78C7C16-54D5-470C-BBC8-FA09005B984D}">
      <dgm:prSet phldr="0"/>
      <dgm:spPr/>
      <dgm:t>
        <a:bodyPr/>
        <a:lstStyle/>
        <a:p>
          <a:pPr algn="l"/>
          <a:r>
            <a:rPr lang="en-US">
              <a:solidFill>
                <a:srgbClr val="444444"/>
              </a:solidFill>
              <a:latin typeface="Calibri"/>
              <a:ea typeface="Calibri"/>
              <a:cs typeface="Calibri"/>
            </a:rPr>
            <a:t>Handles high-dimensional data well.</a:t>
          </a:r>
        </a:p>
      </dgm:t>
    </dgm:pt>
    <dgm:pt modelId="{913CF4EA-68FF-4D74-B4A0-721179BE4685}" type="parTrans" cxnId="{2D38D085-661B-4FCE-A793-B8EE565A2536}">
      <dgm:prSet/>
      <dgm:spPr/>
    </dgm:pt>
    <dgm:pt modelId="{779DB3EF-C598-441A-B422-3D34C9FEE204}" type="sibTrans" cxnId="{2D38D085-661B-4FCE-A793-B8EE565A2536}">
      <dgm:prSet/>
      <dgm:spPr/>
    </dgm:pt>
    <dgm:pt modelId="{A833909A-9D94-455D-8055-588E06E20E31}">
      <dgm:prSet phldr="0"/>
      <dgm:spPr/>
      <dgm:t>
        <a:bodyPr/>
        <a:lstStyle/>
        <a:p>
          <a:pPr algn="l"/>
          <a:r>
            <a:rPr lang="en-US">
              <a:solidFill>
                <a:srgbClr val="444444"/>
              </a:solidFill>
              <a:latin typeface="Calibri"/>
              <a:ea typeface="Calibri"/>
              <a:cs typeface="Calibri"/>
            </a:rPr>
            <a:t>Provides feature importance metrics.</a:t>
          </a:r>
        </a:p>
      </dgm:t>
    </dgm:pt>
    <dgm:pt modelId="{56FC78A2-82EE-4DCE-8011-94A34F59E266}" type="parTrans" cxnId="{E1F041E1-70B1-4B66-B993-6EB48E473D77}">
      <dgm:prSet/>
      <dgm:spPr/>
    </dgm:pt>
    <dgm:pt modelId="{A2F43474-8533-4A54-9EB0-955F64FECA56}" type="sibTrans" cxnId="{E1F041E1-70B1-4B66-B993-6EB48E473D77}">
      <dgm:prSet/>
      <dgm:spPr/>
    </dgm:pt>
    <dgm:pt modelId="{C5E9B0DB-F8A9-4CD6-A813-1D57325C1E64}">
      <dgm:prSet phldr="0"/>
      <dgm:spPr/>
      <dgm:t>
        <a:bodyPr/>
        <a:lstStyle/>
        <a:p>
          <a:pPr algn="l"/>
          <a:r>
            <a:rPr lang="en-US" b="1">
              <a:solidFill>
                <a:srgbClr val="444444"/>
              </a:solidFill>
              <a:latin typeface="Calibri"/>
              <a:ea typeface="Calibri"/>
              <a:cs typeface="Calibri"/>
            </a:rPr>
            <a:t>Disadvantages:</a:t>
          </a:r>
        </a:p>
      </dgm:t>
    </dgm:pt>
    <dgm:pt modelId="{B46CD3C4-D167-4FED-94B3-73F79B5C830D}" type="parTrans" cxnId="{8A564E8C-A180-48C6-B3CE-01C9D1D3C842}">
      <dgm:prSet/>
      <dgm:spPr/>
    </dgm:pt>
    <dgm:pt modelId="{F2C5BBDD-9A65-47FB-8337-1A0E73D69A40}" type="sibTrans" cxnId="{8A564E8C-A180-48C6-B3CE-01C9D1D3C842}">
      <dgm:prSet/>
      <dgm:spPr/>
    </dgm:pt>
    <dgm:pt modelId="{61EBAFC4-B511-49D3-9C1F-80E876A49831}">
      <dgm:prSet phldr="0"/>
      <dgm:spPr/>
      <dgm:t>
        <a:bodyPr/>
        <a:lstStyle/>
        <a:p>
          <a:pPr algn="l"/>
          <a:r>
            <a:rPr lang="en-US">
              <a:solidFill>
                <a:srgbClr val="444444"/>
              </a:solidFill>
              <a:latin typeface="Calibri"/>
              <a:ea typeface="Calibri"/>
              <a:cs typeface="Calibri"/>
            </a:rPr>
            <a:t>Less interpretable compared to single decision trees.</a:t>
          </a:r>
        </a:p>
      </dgm:t>
    </dgm:pt>
    <dgm:pt modelId="{0E97FBF4-6D59-467F-9F12-FA7DFC00628A}" type="parTrans" cxnId="{694B20E1-12ED-4652-8945-ED679EE542F1}">
      <dgm:prSet/>
      <dgm:spPr/>
    </dgm:pt>
    <dgm:pt modelId="{FAE65E49-3895-40CD-BB61-416282C39B7E}" type="sibTrans" cxnId="{694B20E1-12ED-4652-8945-ED679EE542F1}">
      <dgm:prSet/>
      <dgm:spPr/>
    </dgm:pt>
    <dgm:pt modelId="{9DD163A1-0C7C-4C06-9E18-52CF0E5BBD52}">
      <dgm:prSet phldr="0"/>
      <dgm:spPr/>
      <dgm:t>
        <a:bodyPr/>
        <a:lstStyle/>
        <a:p>
          <a:pPr algn="l"/>
          <a:r>
            <a:rPr lang="en-US">
              <a:solidFill>
                <a:srgbClr val="444444"/>
              </a:solidFill>
              <a:latin typeface="Calibri"/>
              <a:ea typeface="Calibri"/>
              <a:cs typeface="Calibri"/>
            </a:rPr>
            <a:t>Can be computationally intensive with large datasets.</a:t>
          </a:r>
        </a:p>
      </dgm:t>
    </dgm:pt>
    <dgm:pt modelId="{D1588753-E5BD-4684-9865-2D645C7831AE}" type="parTrans" cxnId="{4BF5D8D2-4B00-4EB5-89CB-0ADE12E303F4}">
      <dgm:prSet/>
      <dgm:spPr/>
    </dgm:pt>
    <dgm:pt modelId="{E8C7D5B5-FEE5-4678-83F2-F77619416FAF}" type="sibTrans" cxnId="{4BF5D8D2-4B00-4EB5-89CB-0ADE12E303F4}">
      <dgm:prSet/>
      <dgm:spPr/>
    </dgm:pt>
    <dgm:pt modelId="{AABE4CBE-FE0B-4037-A03F-C7325F3EB74F}" type="pres">
      <dgm:prSet presAssocID="{C8E6C062-2AE7-4B27-A321-8CF219A9E3AF}" presName="Name0" presStyleCnt="0">
        <dgm:presLayoutVars>
          <dgm:dir/>
          <dgm:animLvl val="lvl"/>
          <dgm:resizeHandles val="exact"/>
        </dgm:presLayoutVars>
      </dgm:prSet>
      <dgm:spPr/>
    </dgm:pt>
    <dgm:pt modelId="{71B635EF-6E4B-4296-99EE-613582102ADD}" type="pres">
      <dgm:prSet presAssocID="{75EC7FA7-A976-4D2E-B2E1-13B2683AF74C}" presName="composite" presStyleCnt="0"/>
      <dgm:spPr/>
    </dgm:pt>
    <dgm:pt modelId="{074452CD-3DBA-4084-BA17-8BFF0AA1C193}" type="pres">
      <dgm:prSet presAssocID="{75EC7FA7-A976-4D2E-B2E1-13B2683AF74C}" presName="parTx" presStyleLbl="alignNode1" presStyleIdx="0" presStyleCnt="3">
        <dgm:presLayoutVars>
          <dgm:chMax val="0"/>
          <dgm:chPref val="0"/>
          <dgm:bulletEnabled val="1"/>
        </dgm:presLayoutVars>
      </dgm:prSet>
      <dgm:spPr/>
    </dgm:pt>
    <dgm:pt modelId="{9733EE43-4DD6-4F63-87B3-DDFC7C01A07F}" type="pres">
      <dgm:prSet presAssocID="{75EC7FA7-A976-4D2E-B2E1-13B2683AF74C}" presName="desTx" presStyleLbl="alignAccFollowNode1" presStyleIdx="0" presStyleCnt="3">
        <dgm:presLayoutVars>
          <dgm:bulletEnabled val="1"/>
        </dgm:presLayoutVars>
      </dgm:prSet>
      <dgm:spPr/>
    </dgm:pt>
    <dgm:pt modelId="{B793E4E2-D4BA-466C-A2AF-46E7649D571E}" type="pres">
      <dgm:prSet presAssocID="{804F2268-7CFD-411D-8C7D-9E46E0F7083D}" presName="space" presStyleCnt="0"/>
      <dgm:spPr/>
    </dgm:pt>
    <dgm:pt modelId="{6EFEADC8-A0E5-4D42-BC57-6D6A784973AA}" type="pres">
      <dgm:prSet presAssocID="{5B9F5276-C4F8-4E96-9620-D45B4604BB07}" presName="composite" presStyleCnt="0"/>
      <dgm:spPr/>
    </dgm:pt>
    <dgm:pt modelId="{A177D934-8B07-48E2-9002-0A614BB01945}" type="pres">
      <dgm:prSet presAssocID="{5B9F5276-C4F8-4E96-9620-D45B4604BB07}" presName="parTx" presStyleLbl="alignNode1" presStyleIdx="1" presStyleCnt="3">
        <dgm:presLayoutVars>
          <dgm:chMax val="0"/>
          <dgm:chPref val="0"/>
          <dgm:bulletEnabled val="1"/>
        </dgm:presLayoutVars>
      </dgm:prSet>
      <dgm:spPr/>
    </dgm:pt>
    <dgm:pt modelId="{9BC17685-2089-4A54-9C4C-D9CC8C27F79F}" type="pres">
      <dgm:prSet presAssocID="{5B9F5276-C4F8-4E96-9620-D45B4604BB07}" presName="desTx" presStyleLbl="alignAccFollowNode1" presStyleIdx="1" presStyleCnt="3">
        <dgm:presLayoutVars>
          <dgm:bulletEnabled val="1"/>
        </dgm:presLayoutVars>
      </dgm:prSet>
      <dgm:spPr/>
    </dgm:pt>
    <dgm:pt modelId="{01F7F5DE-C181-475A-B4C9-EE9C664DB011}" type="pres">
      <dgm:prSet presAssocID="{0179E8A7-64EB-4F08-BB1E-96CB210088BE}" presName="space" presStyleCnt="0"/>
      <dgm:spPr/>
    </dgm:pt>
    <dgm:pt modelId="{5F6D4C4A-5B7F-4C5B-8396-FC24BFD5E033}" type="pres">
      <dgm:prSet presAssocID="{9114F23A-E554-4CB3-8B2F-3056387FCA34}" presName="composite" presStyleCnt="0"/>
      <dgm:spPr/>
    </dgm:pt>
    <dgm:pt modelId="{258C5BEA-3BF3-4B12-92FA-565913451B34}" type="pres">
      <dgm:prSet presAssocID="{9114F23A-E554-4CB3-8B2F-3056387FCA34}" presName="parTx" presStyleLbl="alignNode1" presStyleIdx="2" presStyleCnt="3">
        <dgm:presLayoutVars>
          <dgm:chMax val="0"/>
          <dgm:chPref val="0"/>
          <dgm:bulletEnabled val="1"/>
        </dgm:presLayoutVars>
      </dgm:prSet>
      <dgm:spPr/>
    </dgm:pt>
    <dgm:pt modelId="{94FE16C3-C25D-499C-98AD-532F87A3BC6E}" type="pres">
      <dgm:prSet presAssocID="{9114F23A-E554-4CB3-8B2F-3056387FCA34}" presName="desTx" presStyleLbl="alignAccFollowNode1" presStyleIdx="2" presStyleCnt="3">
        <dgm:presLayoutVars>
          <dgm:bulletEnabled val="1"/>
        </dgm:presLayoutVars>
      </dgm:prSet>
      <dgm:spPr/>
    </dgm:pt>
  </dgm:ptLst>
  <dgm:cxnLst>
    <dgm:cxn modelId="{3E25E001-7D3D-4097-B286-F6B2B984DE14}" srcId="{C8E6C062-2AE7-4B27-A321-8CF219A9E3AF}" destId="{9114F23A-E554-4CB3-8B2F-3056387FCA34}" srcOrd="2" destOrd="0" parTransId="{2FC11AD5-4E46-4A42-AB67-C85D18023137}" sibTransId="{8222B869-367E-4063-A1BB-A5E42688070B}"/>
    <dgm:cxn modelId="{12E0EA07-5A24-4A1F-A0EF-A7360FA988B1}" type="presOf" srcId="{FE53A6D9-C41E-434F-AD67-BFE980C3987F}" destId="{9BC17685-2089-4A54-9C4C-D9CC8C27F79F}" srcOrd="0" destOrd="3" presId="urn:microsoft.com/office/officeart/2005/8/layout/hList1"/>
    <dgm:cxn modelId="{1E76791B-4DF4-48D6-803D-98FC5ACDCEE2}" srcId="{5B9F5276-C4F8-4E96-9620-D45B4604BB07}" destId="{26E4AE7C-3CA4-43E7-8473-690174CD767F}" srcOrd="0" destOrd="0" parTransId="{42FA30AF-81F9-413F-BEBB-80F4ED1964B0}" sibTransId="{F39FEC9F-EFD4-4079-A962-CD4201921CBC}"/>
    <dgm:cxn modelId="{B6D2E51E-F401-48D7-98DF-5F9624F496BE}" type="presOf" srcId="{5B9F5276-C4F8-4E96-9620-D45B4604BB07}" destId="{A177D934-8B07-48E2-9002-0A614BB01945}" srcOrd="0" destOrd="0" presId="urn:microsoft.com/office/officeart/2005/8/layout/hList1"/>
    <dgm:cxn modelId="{1DF35925-5861-4B28-88EA-45A1DB88D229}" srcId="{9114F23A-E554-4CB3-8B2F-3056387FCA34}" destId="{53A97556-C0E8-4037-A713-92235FED74AD}" srcOrd="0" destOrd="0" parTransId="{7DE6C283-A4A1-4172-920A-AF695BB17DA7}" sibTransId="{79EADB0D-8F7E-4ED0-AE70-4691BE45CCB7}"/>
    <dgm:cxn modelId="{0409C533-05D5-4177-A03C-4EEF66C95CFB}" type="presOf" srcId="{75EC7FA7-A976-4D2E-B2E1-13B2683AF74C}" destId="{074452CD-3DBA-4084-BA17-8BFF0AA1C193}" srcOrd="0" destOrd="0" presId="urn:microsoft.com/office/officeart/2005/8/layout/hList1"/>
    <dgm:cxn modelId="{1A2DC537-23D9-453E-8F51-2D58579097FD}" type="presOf" srcId="{8BC39AD6-39BF-47B6-B535-EF83B16C2D57}" destId="{94FE16C3-C25D-499C-98AD-532F87A3BC6E}" srcOrd="0" destOrd="1" presId="urn:microsoft.com/office/officeart/2005/8/layout/hList1"/>
    <dgm:cxn modelId="{D4CC603D-E25F-4924-BEDD-6AA60401DE2D}" srcId="{7452E949-E01F-4645-8DBE-B5B05747C6A5}" destId="{F0CFED2C-2786-482B-B839-00C9636C7EB7}" srcOrd="0" destOrd="0" parTransId="{088A1CCA-0429-4314-A979-13354F19BE8D}" sibTransId="{01C326BD-3C04-477D-8DC9-9B02A121D93E}"/>
    <dgm:cxn modelId="{37729541-D305-4955-9F21-DE94ED011751}" srcId="{7834A7B2-39FE-43E8-95B3-C8AA4A743417}" destId="{CEAD933B-73BA-4650-8B62-75669D38D3FB}" srcOrd="1" destOrd="0" parTransId="{74DB8640-3368-45A3-A67F-AD8232417154}" sibTransId="{6CD6FF5E-FDF1-4B88-A1AF-357AF65808EC}"/>
    <dgm:cxn modelId="{E3494643-1682-4BC7-9277-B31F1C770B31}" type="presOf" srcId="{1100D8FE-A1DF-44A0-83E8-E720FA6F891F}" destId="{9733EE43-4DD6-4F63-87B3-DDFC7C01A07F}" srcOrd="0" destOrd="1" presId="urn:microsoft.com/office/officeart/2005/8/layout/hList1"/>
    <dgm:cxn modelId="{C4A9B844-DBA2-4405-AF1D-1EC24AFA1045}" type="presOf" srcId="{C8E6C062-2AE7-4B27-A321-8CF219A9E3AF}" destId="{AABE4CBE-FE0B-4037-A03F-C7325F3EB74F}" srcOrd="0" destOrd="0" presId="urn:microsoft.com/office/officeart/2005/8/layout/hList1"/>
    <dgm:cxn modelId="{6A7F7869-471C-4FF8-9FA3-3B91B1488BAB}" srcId="{75EC7FA7-A976-4D2E-B2E1-13B2683AF74C}" destId="{F925B37F-F525-486D-BD99-64A6D12493A4}" srcOrd="0" destOrd="0" parTransId="{EECFC8B2-63E9-4A45-BC11-1681B35AD710}" sibTransId="{236941B8-EAB8-4253-97A3-D29E444C1785}"/>
    <dgm:cxn modelId="{2787104A-DE31-4F99-8AEC-F918BBFA9493}" type="presOf" srcId="{53A97556-C0E8-4037-A713-92235FED74AD}" destId="{94FE16C3-C25D-499C-98AD-532F87A3BC6E}" srcOrd="0" destOrd="0" presId="urn:microsoft.com/office/officeart/2005/8/layout/hList1"/>
    <dgm:cxn modelId="{85D3AE6E-A26C-4D8D-B7C9-FC2ED14B9BA0}" type="presOf" srcId="{D36B7D2E-62F1-4749-8DF8-62EEE377E78F}" destId="{9BC17685-2089-4A54-9C4C-D9CC8C27F79F}" srcOrd="0" destOrd="1" presId="urn:microsoft.com/office/officeart/2005/8/layout/hList1"/>
    <dgm:cxn modelId="{5F3C1F70-672D-4F16-83F4-FAD247465A7B}" srcId="{F925B37F-F525-486D-BD99-64A6D12493A4}" destId="{9D79A36A-AFB0-4AA4-A619-BE6C0E21E174}" srcOrd="1" destOrd="0" parTransId="{48206086-E786-4196-93C8-6AD269E89BFB}" sibTransId="{822F224E-59B0-40D9-9EBF-3AC1361D7153}"/>
    <dgm:cxn modelId="{38665F50-9F34-41A0-9D6C-4A2EA8C20524}" srcId="{7834A7B2-39FE-43E8-95B3-C8AA4A743417}" destId="{41A262FB-0165-4F97-AF61-B9C948154D4B}" srcOrd="0" destOrd="0" parTransId="{2634968E-9C50-49E3-8772-2A0DEDACC96D}" sibTransId="{2A2F3CC5-5FE7-4499-87C8-466C9404A660}"/>
    <dgm:cxn modelId="{3DE54E72-4F9C-4C27-9986-20AB67C34158}" type="presOf" srcId="{CEAD933B-73BA-4650-8B62-75669D38D3FB}" destId="{9BC17685-2089-4A54-9C4C-D9CC8C27F79F}" srcOrd="0" destOrd="6" presId="urn:microsoft.com/office/officeart/2005/8/layout/hList1"/>
    <dgm:cxn modelId="{2DF21D5A-2807-4D7D-BCF8-3D27B92FA117}" srcId="{26E4AE7C-3CA4-43E7-8473-690174CD767F}" destId="{D488F376-F794-49D5-9EB5-B259FCF3100B}" srcOrd="1" destOrd="0" parTransId="{43DC34C9-0D3B-4CA3-AB1C-7A3080536A9F}" sibTransId="{E483DC97-AEAF-463B-ADB5-3FB56A73C4F5}"/>
    <dgm:cxn modelId="{0555157D-6325-4584-AA07-C62C99CE1443}" type="presOf" srcId="{9D79A36A-AFB0-4AA4-A619-BE6C0E21E174}" destId="{9733EE43-4DD6-4F63-87B3-DDFC7C01A07F}" srcOrd="0" destOrd="2" presId="urn:microsoft.com/office/officeart/2005/8/layout/hList1"/>
    <dgm:cxn modelId="{2D38D085-661B-4FCE-A793-B8EE565A2536}" srcId="{53A97556-C0E8-4037-A713-92235FED74AD}" destId="{E78C7C16-54D5-470C-BBC8-FA09005B984D}" srcOrd="1" destOrd="0" parTransId="{913CF4EA-68FF-4D74-B4A0-721179BE4685}" sibTransId="{779DB3EF-C598-441A-B422-3D34C9FEE204}"/>
    <dgm:cxn modelId="{43F2398A-9BB3-4B23-850F-D684C3C0B2EC}" srcId="{C8E6C062-2AE7-4B27-A321-8CF219A9E3AF}" destId="{5B9F5276-C4F8-4E96-9620-D45B4604BB07}" srcOrd="1" destOrd="0" parTransId="{EB7A3379-26BB-4A34-B0C2-E493E15AAF4E}" sibTransId="{0179E8A7-64EB-4F08-BB1E-96CB210088BE}"/>
    <dgm:cxn modelId="{8A564E8C-A180-48C6-B3CE-01C9D1D3C842}" srcId="{9114F23A-E554-4CB3-8B2F-3056387FCA34}" destId="{C5E9B0DB-F8A9-4CD6-A813-1D57325C1E64}" srcOrd="1" destOrd="0" parTransId="{B46CD3C4-D167-4FED-94B3-73F79B5C830D}" sibTransId="{F2C5BBDD-9A65-47FB-8337-1A0E73D69A40}"/>
    <dgm:cxn modelId="{94C73693-40D6-41EB-A31E-8A17D22F0F11}" srcId="{26E4AE7C-3CA4-43E7-8473-690174CD767F}" destId="{FE53A6D9-C41E-434F-AD67-BFE980C3987F}" srcOrd="2" destOrd="0" parTransId="{0DABB463-54DB-4F7C-A2D8-23ECFE7B130B}" sibTransId="{B42E4312-524D-4F0E-95F9-1C832A67DC7C}"/>
    <dgm:cxn modelId="{D25FAD97-DBFA-4906-8FC8-B3C0FE46D8CE}" type="presOf" srcId="{61EBAFC4-B511-49D3-9C1F-80E876A49831}" destId="{94FE16C3-C25D-499C-98AD-532F87A3BC6E}" srcOrd="0" destOrd="5" presId="urn:microsoft.com/office/officeart/2005/8/layout/hList1"/>
    <dgm:cxn modelId="{8BB3839A-2528-43D5-A723-2DBBA44F3A56}" type="presOf" srcId="{F0CFED2C-2786-482B-B839-00C9636C7EB7}" destId="{9733EE43-4DD6-4F63-87B3-DDFC7C01A07F}" srcOrd="0" destOrd="5" presId="urn:microsoft.com/office/officeart/2005/8/layout/hList1"/>
    <dgm:cxn modelId="{3468969B-D02E-4939-BC92-22E206854B67}" type="presOf" srcId="{7834A7B2-39FE-43E8-95B3-C8AA4A743417}" destId="{9BC17685-2089-4A54-9C4C-D9CC8C27F79F}" srcOrd="0" destOrd="4" presId="urn:microsoft.com/office/officeart/2005/8/layout/hList1"/>
    <dgm:cxn modelId="{DA5C10A8-AE83-406A-93A7-2A7A0A45FF3F}" type="presOf" srcId="{7452E949-E01F-4645-8DBE-B5B05747C6A5}" destId="{9733EE43-4DD6-4F63-87B3-DDFC7C01A07F}" srcOrd="0" destOrd="4" presId="urn:microsoft.com/office/officeart/2005/8/layout/hList1"/>
    <dgm:cxn modelId="{711535B0-BA07-4A9B-88D6-1AC24E289621}" type="presOf" srcId="{42BDF712-7D5A-4EEC-A3C5-50D2E9E04FD0}" destId="{9733EE43-4DD6-4F63-87B3-DDFC7C01A07F}" srcOrd="0" destOrd="3" presId="urn:microsoft.com/office/officeart/2005/8/layout/hList1"/>
    <dgm:cxn modelId="{5666AAB0-180A-4E50-A351-2B2C5905F602}" srcId="{75EC7FA7-A976-4D2E-B2E1-13B2683AF74C}" destId="{7452E949-E01F-4645-8DBE-B5B05747C6A5}" srcOrd="1" destOrd="0" parTransId="{7A137FD7-556C-4708-9D74-94472A140AA3}" sibTransId="{6824EF8A-A557-432D-84B8-C93F62A222CE}"/>
    <dgm:cxn modelId="{35E5EEB2-FD76-4AA2-80A5-0D50E2C38D1E}" srcId="{26E4AE7C-3CA4-43E7-8473-690174CD767F}" destId="{D36B7D2E-62F1-4749-8DF8-62EEE377E78F}" srcOrd="0" destOrd="0" parTransId="{849E845E-A9A8-4555-B1D2-E64076D07A7E}" sibTransId="{C390CF91-4B7B-4F14-94EB-61D9737F898A}"/>
    <dgm:cxn modelId="{5A119DB3-E840-477B-8AB7-C4A237645BAB}" type="presOf" srcId="{9DD163A1-0C7C-4C06-9E18-52CF0E5BBD52}" destId="{94FE16C3-C25D-499C-98AD-532F87A3BC6E}" srcOrd="0" destOrd="6" presId="urn:microsoft.com/office/officeart/2005/8/layout/hList1"/>
    <dgm:cxn modelId="{0A7E29BB-FAC6-401C-AFAC-2AE133F730BB}" srcId="{5B9F5276-C4F8-4E96-9620-D45B4604BB07}" destId="{7834A7B2-39FE-43E8-95B3-C8AA4A743417}" srcOrd="1" destOrd="0" parTransId="{BE1CD917-9260-4D99-97F7-B53AD9DFBF65}" sibTransId="{EB29986A-3680-4921-8F98-D22630DA8779}"/>
    <dgm:cxn modelId="{D33197BC-88B9-4315-B681-A7EC634927BD}" type="presOf" srcId="{A833909A-9D94-455D-8055-588E06E20E31}" destId="{94FE16C3-C25D-499C-98AD-532F87A3BC6E}" srcOrd="0" destOrd="3" presId="urn:microsoft.com/office/officeart/2005/8/layout/hList1"/>
    <dgm:cxn modelId="{070CEABD-FD29-49F4-9D69-23BD84DCC351}" srcId="{C8E6C062-2AE7-4B27-A321-8CF219A9E3AF}" destId="{75EC7FA7-A976-4D2E-B2E1-13B2683AF74C}" srcOrd="0" destOrd="0" parTransId="{AC273E6D-A787-422A-BB34-69C7A9C7C098}" sibTransId="{804F2268-7CFD-411D-8C7D-9E46E0F7083D}"/>
    <dgm:cxn modelId="{1F2839C7-6EE2-485B-AB8E-B6E5CA057C54}" type="presOf" srcId="{9A6D8A0A-3F18-4247-A263-8B4700C7ECDA}" destId="{9733EE43-4DD6-4F63-87B3-DDFC7C01A07F}" srcOrd="0" destOrd="6" presId="urn:microsoft.com/office/officeart/2005/8/layout/hList1"/>
    <dgm:cxn modelId="{4BF5D8D2-4B00-4EB5-89CB-0ADE12E303F4}" srcId="{C5E9B0DB-F8A9-4CD6-A813-1D57325C1E64}" destId="{9DD163A1-0C7C-4C06-9E18-52CF0E5BBD52}" srcOrd="1" destOrd="0" parTransId="{D1588753-E5BD-4684-9865-2D645C7831AE}" sibTransId="{E8C7D5B5-FEE5-4678-83F2-F77619416FAF}"/>
    <dgm:cxn modelId="{DDA0E7D4-D981-4B11-88D1-8B7CC897152B}" type="presOf" srcId="{9114F23A-E554-4CB3-8B2F-3056387FCA34}" destId="{258C5BEA-3BF3-4B12-92FA-565913451B34}" srcOrd="0" destOrd="0" presId="urn:microsoft.com/office/officeart/2005/8/layout/hList1"/>
    <dgm:cxn modelId="{C9D23CD5-6087-4087-868A-BABCEF2260C6}" type="presOf" srcId="{41A262FB-0165-4F97-AF61-B9C948154D4B}" destId="{9BC17685-2089-4A54-9C4C-D9CC8C27F79F}" srcOrd="0" destOrd="5" presId="urn:microsoft.com/office/officeart/2005/8/layout/hList1"/>
    <dgm:cxn modelId="{7CAD15DA-FC4B-40AC-9D2F-FC9BA11E26E1}" srcId="{7452E949-E01F-4645-8DBE-B5B05747C6A5}" destId="{9A6D8A0A-3F18-4247-A263-8B4700C7ECDA}" srcOrd="1" destOrd="0" parTransId="{E4812BBD-D1A6-49BF-833E-3F7185753E15}" sibTransId="{84E56EB4-B0F6-4AE0-87F7-E22586EB033E}"/>
    <dgm:cxn modelId="{91B75FDF-7F42-427A-9D9A-D11E665D26C6}" type="presOf" srcId="{26E4AE7C-3CA4-43E7-8473-690174CD767F}" destId="{9BC17685-2089-4A54-9C4C-D9CC8C27F79F}" srcOrd="0" destOrd="0" presId="urn:microsoft.com/office/officeart/2005/8/layout/hList1"/>
    <dgm:cxn modelId="{694B20E1-12ED-4652-8945-ED679EE542F1}" srcId="{C5E9B0DB-F8A9-4CD6-A813-1D57325C1E64}" destId="{61EBAFC4-B511-49D3-9C1F-80E876A49831}" srcOrd="0" destOrd="0" parTransId="{0E97FBF4-6D59-467F-9F12-FA7DFC00628A}" sibTransId="{FAE65E49-3895-40CD-BB61-416282C39B7E}"/>
    <dgm:cxn modelId="{E1F041E1-70B1-4B66-B993-6EB48E473D77}" srcId="{53A97556-C0E8-4037-A713-92235FED74AD}" destId="{A833909A-9D94-455D-8055-588E06E20E31}" srcOrd="2" destOrd="0" parTransId="{56FC78A2-82EE-4DCE-8011-94A34F59E266}" sibTransId="{A2F43474-8533-4A54-9EB0-955F64FECA56}"/>
    <dgm:cxn modelId="{362761E4-55F4-40B6-971A-BF05C2161892}" srcId="{53A97556-C0E8-4037-A713-92235FED74AD}" destId="{8BC39AD6-39BF-47B6-B535-EF83B16C2D57}" srcOrd="0" destOrd="0" parTransId="{4566154D-AD9D-44D0-B65D-6526F304BF24}" sibTransId="{85507F11-7DE5-4116-BFCA-832A66132418}"/>
    <dgm:cxn modelId="{300BFAE9-9753-4D0B-B8C0-77A56B33C930}" type="presOf" srcId="{F925B37F-F525-486D-BD99-64A6D12493A4}" destId="{9733EE43-4DD6-4F63-87B3-DDFC7C01A07F}" srcOrd="0" destOrd="0" presId="urn:microsoft.com/office/officeart/2005/8/layout/hList1"/>
    <dgm:cxn modelId="{A146C4ED-2BA8-490A-927A-E1DE3C8E9460}" type="presOf" srcId="{C5E9B0DB-F8A9-4CD6-A813-1D57325C1E64}" destId="{94FE16C3-C25D-499C-98AD-532F87A3BC6E}" srcOrd="0" destOrd="4" presId="urn:microsoft.com/office/officeart/2005/8/layout/hList1"/>
    <dgm:cxn modelId="{0C70D7F1-C5BA-4828-863E-543703A3E5EC}" type="presOf" srcId="{D488F376-F794-49D5-9EB5-B259FCF3100B}" destId="{9BC17685-2089-4A54-9C4C-D9CC8C27F79F}" srcOrd="0" destOrd="2" presId="urn:microsoft.com/office/officeart/2005/8/layout/hList1"/>
    <dgm:cxn modelId="{89B54BF7-60BD-4ADB-82D0-183528C39CC3}" srcId="{F925B37F-F525-486D-BD99-64A6D12493A4}" destId="{1100D8FE-A1DF-44A0-83E8-E720FA6F891F}" srcOrd="0" destOrd="0" parTransId="{78B86703-B27B-4935-9004-176ED14FCEB3}" sibTransId="{837D32D8-B87B-4C60-A01D-C5645F58B545}"/>
    <dgm:cxn modelId="{719273FD-AA2C-4E1F-8F10-16DE173AFBC3}" srcId="{F925B37F-F525-486D-BD99-64A6D12493A4}" destId="{42BDF712-7D5A-4EEC-A3C5-50D2E9E04FD0}" srcOrd="2" destOrd="0" parTransId="{FBE541D3-7F3D-4805-BB26-579E07C84162}" sibTransId="{B6EA38BB-2261-48D6-BD2A-7D744F92752C}"/>
    <dgm:cxn modelId="{39328AFF-D350-413B-AC91-E0EB71B782D5}" type="presOf" srcId="{E78C7C16-54D5-470C-BBC8-FA09005B984D}" destId="{94FE16C3-C25D-499C-98AD-532F87A3BC6E}" srcOrd="0" destOrd="2" presId="urn:microsoft.com/office/officeart/2005/8/layout/hList1"/>
    <dgm:cxn modelId="{C0EC16BE-2740-466A-92EC-07FF8743F69B}" type="presParOf" srcId="{AABE4CBE-FE0B-4037-A03F-C7325F3EB74F}" destId="{71B635EF-6E4B-4296-99EE-613582102ADD}" srcOrd="0" destOrd="0" presId="urn:microsoft.com/office/officeart/2005/8/layout/hList1"/>
    <dgm:cxn modelId="{C425B1D6-3DD1-487C-A6BF-DE63726F8B14}" type="presParOf" srcId="{71B635EF-6E4B-4296-99EE-613582102ADD}" destId="{074452CD-3DBA-4084-BA17-8BFF0AA1C193}" srcOrd="0" destOrd="0" presId="urn:microsoft.com/office/officeart/2005/8/layout/hList1"/>
    <dgm:cxn modelId="{84CF6689-B323-4398-BF7D-BDA5A15D3EAF}" type="presParOf" srcId="{71B635EF-6E4B-4296-99EE-613582102ADD}" destId="{9733EE43-4DD6-4F63-87B3-DDFC7C01A07F}" srcOrd="1" destOrd="0" presId="urn:microsoft.com/office/officeart/2005/8/layout/hList1"/>
    <dgm:cxn modelId="{3F0DFDA9-4CCA-4065-9222-918F465AEDDF}" type="presParOf" srcId="{AABE4CBE-FE0B-4037-A03F-C7325F3EB74F}" destId="{B793E4E2-D4BA-466C-A2AF-46E7649D571E}" srcOrd="1" destOrd="0" presId="urn:microsoft.com/office/officeart/2005/8/layout/hList1"/>
    <dgm:cxn modelId="{ED13D9FF-519F-4D57-A822-A95F107B0408}" type="presParOf" srcId="{AABE4CBE-FE0B-4037-A03F-C7325F3EB74F}" destId="{6EFEADC8-A0E5-4D42-BC57-6D6A784973AA}" srcOrd="2" destOrd="0" presId="urn:microsoft.com/office/officeart/2005/8/layout/hList1"/>
    <dgm:cxn modelId="{0AD04010-D608-4251-AB12-9AF28B8C368F}" type="presParOf" srcId="{6EFEADC8-A0E5-4D42-BC57-6D6A784973AA}" destId="{A177D934-8B07-48E2-9002-0A614BB01945}" srcOrd="0" destOrd="0" presId="urn:microsoft.com/office/officeart/2005/8/layout/hList1"/>
    <dgm:cxn modelId="{00BAB2E5-009E-4559-8133-DB2886E324EE}" type="presParOf" srcId="{6EFEADC8-A0E5-4D42-BC57-6D6A784973AA}" destId="{9BC17685-2089-4A54-9C4C-D9CC8C27F79F}" srcOrd="1" destOrd="0" presId="urn:microsoft.com/office/officeart/2005/8/layout/hList1"/>
    <dgm:cxn modelId="{31AEE1F7-8DCE-47C6-BBE0-0ACAC4FC18EE}" type="presParOf" srcId="{AABE4CBE-FE0B-4037-A03F-C7325F3EB74F}" destId="{01F7F5DE-C181-475A-B4C9-EE9C664DB011}" srcOrd="3" destOrd="0" presId="urn:microsoft.com/office/officeart/2005/8/layout/hList1"/>
    <dgm:cxn modelId="{CE492C39-6AB2-4C00-89C1-70EB54B78D31}" type="presParOf" srcId="{AABE4CBE-FE0B-4037-A03F-C7325F3EB74F}" destId="{5F6D4C4A-5B7F-4C5B-8396-FC24BFD5E033}" srcOrd="4" destOrd="0" presId="urn:microsoft.com/office/officeart/2005/8/layout/hList1"/>
    <dgm:cxn modelId="{F153CFE9-9849-4C7E-B3E7-0A030D9BB8CE}" type="presParOf" srcId="{5F6D4C4A-5B7F-4C5B-8396-FC24BFD5E033}" destId="{258C5BEA-3BF3-4B12-92FA-565913451B34}" srcOrd="0" destOrd="0" presId="urn:microsoft.com/office/officeart/2005/8/layout/hList1"/>
    <dgm:cxn modelId="{4C715590-0026-4FFF-A57B-0DD38CC9FA54}" type="presParOf" srcId="{5F6D4C4A-5B7F-4C5B-8396-FC24BFD5E033}" destId="{94FE16C3-C25D-499C-98AD-532F87A3BC6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43C1A79-A1E0-4E4A-85A3-01E5382D4A3F}"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436E696-FEE3-42AE-853C-516BA1B98CD6}">
      <dgm:prSet phldr="0"/>
      <dgm:spPr/>
      <dgm:t>
        <a:bodyPr/>
        <a:lstStyle/>
        <a:p>
          <a:pPr algn="l" rtl="0"/>
          <a:r>
            <a:rPr lang="en-US" b="1">
              <a:solidFill>
                <a:srgbClr val="444444"/>
              </a:solidFill>
              <a:latin typeface="Calibri"/>
              <a:ea typeface="Calibri"/>
              <a:cs typeface="Calibri"/>
            </a:rPr>
            <a:t>Support Vector Machines (SVM)</a:t>
          </a:r>
        </a:p>
      </dgm:t>
    </dgm:pt>
    <dgm:pt modelId="{A5B08AEE-F254-4B1F-8D8A-FD3263FA62BC}" type="parTrans" cxnId="{E37801BC-5FDE-432C-AD18-B56F9319E424}">
      <dgm:prSet/>
      <dgm:spPr/>
    </dgm:pt>
    <dgm:pt modelId="{86385DAD-796B-4B2B-8F02-4B335B952458}" type="sibTrans" cxnId="{E37801BC-5FDE-432C-AD18-B56F9319E424}">
      <dgm:prSet/>
      <dgm:spPr/>
    </dgm:pt>
    <dgm:pt modelId="{170FF4EC-4EE5-42D4-AB5C-FE31142F2381}">
      <dgm:prSet phldr="0"/>
      <dgm:spPr/>
      <dgm:t>
        <a:bodyPr/>
        <a:lstStyle/>
        <a:p>
          <a:pPr algn="l"/>
          <a:r>
            <a:rPr lang="en-US" b="1">
              <a:solidFill>
                <a:srgbClr val="444444"/>
              </a:solidFill>
              <a:latin typeface="Calibri"/>
              <a:ea typeface="Calibri"/>
              <a:cs typeface="Calibri"/>
            </a:rPr>
            <a:t>Advantages</a:t>
          </a:r>
          <a:r>
            <a:rPr lang="en-US">
              <a:solidFill>
                <a:srgbClr val="444444"/>
              </a:solidFill>
              <a:latin typeface="Calibri"/>
              <a:ea typeface="Calibri"/>
              <a:cs typeface="Calibri"/>
            </a:rPr>
            <a:t>:</a:t>
          </a:r>
        </a:p>
      </dgm:t>
    </dgm:pt>
    <dgm:pt modelId="{87FEF963-72B4-4685-A014-74726E9578DB}" type="parTrans" cxnId="{B396E1CD-47E0-4BA0-926A-F85A17409A82}">
      <dgm:prSet/>
      <dgm:spPr/>
    </dgm:pt>
    <dgm:pt modelId="{C47BF5BB-BA6B-46F6-B336-F1B9D4A1270F}" type="sibTrans" cxnId="{B396E1CD-47E0-4BA0-926A-F85A17409A82}">
      <dgm:prSet/>
      <dgm:spPr/>
    </dgm:pt>
    <dgm:pt modelId="{0AD4B7BB-2DEE-4087-B1F7-9EC968B7015B}">
      <dgm:prSet phldr="0"/>
      <dgm:spPr/>
      <dgm:t>
        <a:bodyPr/>
        <a:lstStyle/>
        <a:p>
          <a:pPr algn="l"/>
          <a:r>
            <a:rPr lang="en-US">
              <a:solidFill>
                <a:srgbClr val="444444"/>
              </a:solidFill>
              <a:latin typeface="Calibri"/>
              <a:ea typeface="Calibri"/>
              <a:cs typeface="Calibri"/>
            </a:rPr>
            <a:t>Effective in high-dimensional spaces.</a:t>
          </a:r>
        </a:p>
      </dgm:t>
    </dgm:pt>
    <dgm:pt modelId="{633B506B-255D-4603-B5E0-071EE33668F4}" type="parTrans" cxnId="{25E90845-9BAD-41C4-A7A4-B70C38701C64}">
      <dgm:prSet/>
      <dgm:spPr/>
    </dgm:pt>
    <dgm:pt modelId="{03E97C90-54A9-44D6-94D0-B6FC9500E632}" type="sibTrans" cxnId="{25E90845-9BAD-41C4-A7A4-B70C38701C64}">
      <dgm:prSet/>
      <dgm:spPr/>
    </dgm:pt>
    <dgm:pt modelId="{061E1212-96EE-4273-AEFC-1431AE2C6EF5}">
      <dgm:prSet phldr="0"/>
      <dgm:spPr/>
      <dgm:t>
        <a:bodyPr/>
        <a:lstStyle/>
        <a:p>
          <a:pPr algn="l"/>
          <a:r>
            <a:rPr lang="en-US">
              <a:solidFill>
                <a:srgbClr val="444444"/>
              </a:solidFill>
              <a:latin typeface="Calibri"/>
              <a:ea typeface="Calibri"/>
              <a:cs typeface="Calibri"/>
            </a:rPr>
            <a:t>Works well for both linear and non-linear classification using kernel functions.</a:t>
          </a:r>
        </a:p>
      </dgm:t>
    </dgm:pt>
    <dgm:pt modelId="{978E3646-188B-4362-8BC9-EBE861C8C79D}" type="parTrans" cxnId="{647E290D-7909-4A12-902B-944F506CF1FE}">
      <dgm:prSet/>
      <dgm:spPr/>
    </dgm:pt>
    <dgm:pt modelId="{82548179-139F-4F3E-9B3F-113F40C944E3}" type="sibTrans" cxnId="{647E290D-7909-4A12-902B-944F506CF1FE}">
      <dgm:prSet/>
      <dgm:spPr/>
    </dgm:pt>
    <dgm:pt modelId="{E26434AC-2C9F-4B79-9287-2C467E11CA7F}">
      <dgm:prSet phldr="0"/>
      <dgm:spPr/>
      <dgm:t>
        <a:bodyPr/>
        <a:lstStyle/>
        <a:p>
          <a:pPr algn="l"/>
          <a:r>
            <a:rPr lang="en-US" b="1">
              <a:solidFill>
                <a:srgbClr val="444444"/>
              </a:solidFill>
              <a:latin typeface="Calibri"/>
              <a:ea typeface="Calibri"/>
              <a:cs typeface="Calibri"/>
            </a:rPr>
            <a:t>Disadvantages</a:t>
          </a:r>
          <a:r>
            <a:rPr lang="en-US">
              <a:solidFill>
                <a:srgbClr val="444444"/>
              </a:solidFill>
              <a:latin typeface="Calibri"/>
              <a:ea typeface="Calibri"/>
              <a:cs typeface="Calibri"/>
            </a:rPr>
            <a:t>:</a:t>
          </a:r>
        </a:p>
      </dgm:t>
    </dgm:pt>
    <dgm:pt modelId="{15FA67ED-CC5E-44B1-999B-0BFFC00B572F}" type="parTrans" cxnId="{92F09B6B-5EF2-4212-BDF9-D2CAF3736398}">
      <dgm:prSet/>
      <dgm:spPr/>
    </dgm:pt>
    <dgm:pt modelId="{C705586A-532C-4E77-92EC-C251B638781D}" type="sibTrans" cxnId="{92F09B6B-5EF2-4212-BDF9-D2CAF3736398}">
      <dgm:prSet/>
      <dgm:spPr/>
    </dgm:pt>
    <dgm:pt modelId="{8117E30D-6F95-45E9-BAC7-1F1DABB5E1F6}">
      <dgm:prSet phldr="0"/>
      <dgm:spPr/>
      <dgm:t>
        <a:bodyPr/>
        <a:lstStyle/>
        <a:p>
          <a:pPr algn="l"/>
          <a:r>
            <a:rPr lang="en-US">
              <a:solidFill>
                <a:srgbClr val="444444"/>
              </a:solidFill>
              <a:latin typeface="Calibri"/>
              <a:ea typeface="Calibri"/>
              <a:cs typeface="Calibri"/>
            </a:rPr>
            <a:t>Sensitive to the choice of kernel and regularization parameters.</a:t>
          </a:r>
        </a:p>
      </dgm:t>
    </dgm:pt>
    <dgm:pt modelId="{C0C9D41A-EEAE-4E2F-B5E9-4D28E38D6B29}" type="parTrans" cxnId="{9B23FD35-3ABF-4C7E-91A1-BE39E5975B56}">
      <dgm:prSet/>
      <dgm:spPr/>
    </dgm:pt>
    <dgm:pt modelId="{857DF024-1B84-43D8-B836-02C0E938B9D4}" type="sibTrans" cxnId="{9B23FD35-3ABF-4C7E-91A1-BE39E5975B56}">
      <dgm:prSet/>
      <dgm:spPr/>
    </dgm:pt>
    <dgm:pt modelId="{54FCE9C4-3C27-43D0-94CA-8E968EC2A1AA}">
      <dgm:prSet phldr="0"/>
      <dgm:spPr/>
      <dgm:t>
        <a:bodyPr/>
        <a:lstStyle/>
        <a:p>
          <a:pPr algn="l"/>
          <a:r>
            <a:rPr lang="en-US">
              <a:solidFill>
                <a:srgbClr val="444444"/>
              </a:solidFill>
              <a:latin typeface="Calibri"/>
              <a:ea typeface="Calibri"/>
              <a:cs typeface="Calibri"/>
            </a:rPr>
            <a:t>Computationally expensive for large datasets.</a:t>
          </a:r>
        </a:p>
      </dgm:t>
    </dgm:pt>
    <dgm:pt modelId="{A8A9DF9C-CAFF-4EEB-8725-D9AAF5BBB8C2}" type="parTrans" cxnId="{2DA4A0ED-6705-4F09-A586-1DA7E6441753}">
      <dgm:prSet/>
      <dgm:spPr/>
    </dgm:pt>
    <dgm:pt modelId="{9449CEF3-58E8-4E07-B5FF-071D1A29BC3A}" type="sibTrans" cxnId="{2DA4A0ED-6705-4F09-A586-1DA7E6441753}">
      <dgm:prSet/>
      <dgm:spPr/>
    </dgm:pt>
    <dgm:pt modelId="{83DC1CBD-2F1A-4AA6-9C45-D6F7C17B688A}">
      <dgm:prSet phldr="0"/>
      <dgm:spPr/>
      <dgm:t>
        <a:bodyPr/>
        <a:lstStyle/>
        <a:p>
          <a:pPr algn="l"/>
          <a:r>
            <a:rPr lang="en-US" b="1">
              <a:solidFill>
                <a:srgbClr val="444444"/>
              </a:solidFill>
              <a:latin typeface="Calibri"/>
              <a:ea typeface="Calibri"/>
              <a:cs typeface="Calibri"/>
            </a:rPr>
            <a:t>K-Nearest Neighbors (KNN)</a:t>
          </a:r>
        </a:p>
      </dgm:t>
    </dgm:pt>
    <dgm:pt modelId="{F2E92512-AD6D-45C6-9F8A-1B11CDB928A9}" type="parTrans" cxnId="{CDFED971-FF90-434C-9539-0D34D529F34B}">
      <dgm:prSet/>
      <dgm:spPr/>
    </dgm:pt>
    <dgm:pt modelId="{653E36FF-3D98-41FA-B9EC-9373965EDA5D}" type="sibTrans" cxnId="{CDFED971-FF90-434C-9539-0D34D529F34B}">
      <dgm:prSet/>
      <dgm:spPr/>
    </dgm:pt>
    <dgm:pt modelId="{B1C77218-6F15-413A-8772-34BEC30BA805}">
      <dgm:prSet phldr="0"/>
      <dgm:spPr/>
      <dgm:t>
        <a:bodyPr/>
        <a:lstStyle/>
        <a:p>
          <a:pPr algn="l"/>
          <a:r>
            <a:rPr lang="en-US" b="1">
              <a:solidFill>
                <a:srgbClr val="444444"/>
              </a:solidFill>
              <a:latin typeface="Calibri"/>
              <a:ea typeface="Calibri"/>
              <a:cs typeface="Calibri"/>
            </a:rPr>
            <a:t>Advantages</a:t>
          </a:r>
          <a:r>
            <a:rPr lang="en-US">
              <a:solidFill>
                <a:srgbClr val="444444"/>
              </a:solidFill>
              <a:latin typeface="Calibri"/>
              <a:ea typeface="Calibri"/>
              <a:cs typeface="Calibri"/>
            </a:rPr>
            <a:t>:</a:t>
          </a:r>
        </a:p>
      </dgm:t>
    </dgm:pt>
    <dgm:pt modelId="{B68DFF2F-C98C-42BF-90EE-8667119D287C}" type="parTrans" cxnId="{CB7663A6-B587-4E54-902F-72CCD7ADB5D6}">
      <dgm:prSet/>
      <dgm:spPr/>
    </dgm:pt>
    <dgm:pt modelId="{B908245C-832B-46E7-BA97-94A72FE868A7}" type="sibTrans" cxnId="{CB7663A6-B587-4E54-902F-72CCD7ADB5D6}">
      <dgm:prSet/>
      <dgm:spPr/>
    </dgm:pt>
    <dgm:pt modelId="{392AFF88-4021-4437-A86A-18CB0D27BCB7}">
      <dgm:prSet phldr="0"/>
      <dgm:spPr/>
      <dgm:t>
        <a:bodyPr/>
        <a:lstStyle/>
        <a:p>
          <a:pPr algn="l"/>
          <a:r>
            <a:rPr lang="en-US">
              <a:solidFill>
                <a:srgbClr val="444444"/>
              </a:solidFill>
              <a:latin typeface="Calibri"/>
              <a:ea typeface="Calibri"/>
              <a:cs typeface="Calibri"/>
            </a:rPr>
            <a:t>Simple and intuitive, easy to implement.</a:t>
          </a:r>
        </a:p>
      </dgm:t>
    </dgm:pt>
    <dgm:pt modelId="{1C0F4BFC-D4E1-401A-8049-AAAF0025A03F}" type="parTrans" cxnId="{86DF2348-3422-4221-B90F-856E537437D8}">
      <dgm:prSet/>
      <dgm:spPr/>
    </dgm:pt>
    <dgm:pt modelId="{DEF82AED-EDBA-4739-BE91-63A0027DBE70}" type="sibTrans" cxnId="{86DF2348-3422-4221-B90F-856E537437D8}">
      <dgm:prSet/>
      <dgm:spPr/>
    </dgm:pt>
    <dgm:pt modelId="{3EC9677C-6714-4688-BDE2-A0A151B2DE5C}">
      <dgm:prSet phldr="0"/>
      <dgm:spPr/>
      <dgm:t>
        <a:bodyPr/>
        <a:lstStyle/>
        <a:p>
          <a:pPr algn="l"/>
          <a:r>
            <a:rPr lang="en-US">
              <a:solidFill>
                <a:srgbClr val="444444"/>
              </a:solidFill>
              <a:latin typeface="Calibri"/>
              <a:ea typeface="Calibri"/>
              <a:cs typeface="Calibri"/>
            </a:rPr>
            <a:t>Non-parametric, making no assumptions about data distribution.</a:t>
          </a:r>
        </a:p>
      </dgm:t>
    </dgm:pt>
    <dgm:pt modelId="{DAF28050-3B26-462E-BC31-3CEB786ED926}" type="parTrans" cxnId="{658BDCBE-A0AF-4AE8-B999-EF49B96A24F8}">
      <dgm:prSet/>
      <dgm:spPr/>
    </dgm:pt>
    <dgm:pt modelId="{850C6A9E-196F-4717-8C40-7F4D3A3959C9}" type="sibTrans" cxnId="{658BDCBE-A0AF-4AE8-B999-EF49B96A24F8}">
      <dgm:prSet/>
      <dgm:spPr/>
    </dgm:pt>
    <dgm:pt modelId="{D95C542C-E887-4280-8853-ED925B694B3B}">
      <dgm:prSet phldr="0"/>
      <dgm:spPr/>
      <dgm:t>
        <a:bodyPr/>
        <a:lstStyle/>
        <a:p>
          <a:pPr algn="l"/>
          <a:r>
            <a:rPr lang="en-US" b="1">
              <a:solidFill>
                <a:srgbClr val="444444"/>
              </a:solidFill>
              <a:latin typeface="Calibri"/>
              <a:ea typeface="Calibri"/>
              <a:cs typeface="Calibri"/>
            </a:rPr>
            <a:t>Disadvantages:</a:t>
          </a:r>
        </a:p>
      </dgm:t>
    </dgm:pt>
    <dgm:pt modelId="{CEB5EB12-F73C-445F-8719-D84D771F9765}" type="parTrans" cxnId="{FDFF345F-D113-499C-BF91-248C224573DE}">
      <dgm:prSet/>
      <dgm:spPr/>
    </dgm:pt>
    <dgm:pt modelId="{1DD2C771-F84B-4A0A-818E-5D15F7738D25}" type="sibTrans" cxnId="{FDFF345F-D113-499C-BF91-248C224573DE}">
      <dgm:prSet/>
      <dgm:spPr/>
    </dgm:pt>
    <dgm:pt modelId="{1F0FAC9F-537A-4F3A-A8B7-F22AD72CF010}">
      <dgm:prSet phldr="0"/>
      <dgm:spPr/>
      <dgm:t>
        <a:bodyPr/>
        <a:lstStyle/>
        <a:p>
          <a:pPr algn="l"/>
          <a:r>
            <a:rPr lang="en-US">
              <a:solidFill>
                <a:srgbClr val="444444"/>
              </a:solidFill>
              <a:latin typeface="Calibri"/>
              <a:ea typeface="Calibri"/>
              <a:cs typeface="Calibri"/>
            </a:rPr>
            <a:t>Computationally expensive during prediction, especially with large datasets.</a:t>
          </a:r>
        </a:p>
      </dgm:t>
    </dgm:pt>
    <dgm:pt modelId="{69C9F193-94E8-4587-827A-46FB1173F1C6}" type="parTrans" cxnId="{2B976182-4E7D-4A97-A0D1-1D21347E087D}">
      <dgm:prSet/>
      <dgm:spPr/>
    </dgm:pt>
    <dgm:pt modelId="{5C27A70C-703C-494C-96E4-95D3D7660909}" type="sibTrans" cxnId="{2B976182-4E7D-4A97-A0D1-1D21347E087D}">
      <dgm:prSet/>
      <dgm:spPr/>
    </dgm:pt>
    <dgm:pt modelId="{23FEA0BB-DDBB-4A36-A664-6B038C9822DD}">
      <dgm:prSet phldr="0"/>
      <dgm:spPr/>
      <dgm:t>
        <a:bodyPr/>
        <a:lstStyle/>
        <a:p>
          <a:pPr algn="l"/>
          <a:r>
            <a:rPr lang="en-US">
              <a:solidFill>
                <a:srgbClr val="444444"/>
              </a:solidFill>
              <a:latin typeface="Calibri"/>
              <a:ea typeface="Calibri"/>
              <a:cs typeface="Calibri"/>
            </a:rPr>
            <a:t>Sensitive to irrelevant features and the scale of data.</a:t>
          </a:r>
        </a:p>
      </dgm:t>
    </dgm:pt>
    <dgm:pt modelId="{5D3E8959-E28E-4E8E-BB2E-3B13FAA89CF4}" type="parTrans" cxnId="{B79133B0-B475-4548-B15E-7C4177F2C881}">
      <dgm:prSet/>
      <dgm:spPr/>
    </dgm:pt>
    <dgm:pt modelId="{F1B7AF39-F641-4F9C-9A12-6992F279D411}" type="sibTrans" cxnId="{B79133B0-B475-4548-B15E-7C4177F2C881}">
      <dgm:prSet/>
      <dgm:spPr/>
    </dgm:pt>
    <dgm:pt modelId="{D0239376-BA0B-4B24-943D-4D8507810BB9}">
      <dgm:prSet phldr="0"/>
      <dgm:spPr/>
      <dgm:t>
        <a:bodyPr/>
        <a:lstStyle/>
        <a:p>
          <a:pPr algn="l"/>
          <a:r>
            <a:rPr lang="en-US" b="1">
              <a:solidFill>
                <a:srgbClr val="444444"/>
              </a:solidFill>
              <a:latin typeface="Calibri"/>
              <a:ea typeface="Calibri"/>
              <a:cs typeface="Calibri"/>
            </a:rPr>
            <a:t>Naive Bayes</a:t>
          </a:r>
        </a:p>
      </dgm:t>
    </dgm:pt>
    <dgm:pt modelId="{2D6EB1DC-2D08-4A08-9935-B5BC6806BD25}" type="parTrans" cxnId="{C47589B5-CE12-41A9-809B-FB5EA40308F3}">
      <dgm:prSet/>
      <dgm:spPr/>
    </dgm:pt>
    <dgm:pt modelId="{DCAEDBBA-2030-4CE0-AB48-41CB69C536E3}" type="sibTrans" cxnId="{C47589B5-CE12-41A9-809B-FB5EA40308F3}">
      <dgm:prSet/>
      <dgm:spPr/>
    </dgm:pt>
    <dgm:pt modelId="{6F9D4168-371F-45FA-B636-83CFE2842F06}">
      <dgm:prSet phldr="0"/>
      <dgm:spPr/>
      <dgm:t>
        <a:bodyPr/>
        <a:lstStyle/>
        <a:p>
          <a:pPr algn="l"/>
          <a:r>
            <a:rPr lang="en-US" b="1">
              <a:solidFill>
                <a:srgbClr val="444444"/>
              </a:solidFill>
              <a:latin typeface="Calibri"/>
              <a:ea typeface="Calibri"/>
              <a:cs typeface="Calibri"/>
            </a:rPr>
            <a:t>Advantages:</a:t>
          </a:r>
        </a:p>
      </dgm:t>
    </dgm:pt>
    <dgm:pt modelId="{2F8CE26E-11B6-4798-923F-98D1E905C491}" type="parTrans" cxnId="{F2105E3E-0118-42FD-9D4E-25FC3A191A8E}">
      <dgm:prSet/>
      <dgm:spPr/>
    </dgm:pt>
    <dgm:pt modelId="{1E01E2EB-30D7-49B9-A360-996C9FD30D13}" type="sibTrans" cxnId="{F2105E3E-0118-42FD-9D4E-25FC3A191A8E}">
      <dgm:prSet/>
      <dgm:spPr/>
    </dgm:pt>
    <dgm:pt modelId="{C9D7FA8B-95FA-4CC4-A086-34B43780A514}">
      <dgm:prSet phldr="0"/>
      <dgm:spPr/>
      <dgm:t>
        <a:bodyPr/>
        <a:lstStyle/>
        <a:p>
          <a:pPr algn="l"/>
          <a:r>
            <a:rPr lang="en-US">
              <a:solidFill>
                <a:srgbClr val="444444"/>
              </a:solidFill>
              <a:latin typeface="Calibri"/>
              <a:ea typeface="Calibri"/>
              <a:cs typeface="Calibri"/>
            </a:rPr>
            <a:t>Fast and efficient for large datasets.</a:t>
          </a:r>
        </a:p>
      </dgm:t>
    </dgm:pt>
    <dgm:pt modelId="{F5EFB1A0-DD00-4537-ACE6-BF75083F59A4}" type="parTrans" cxnId="{B2337852-F08F-4B34-BAD5-50B5AB86FA7F}">
      <dgm:prSet/>
      <dgm:spPr/>
    </dgm:pt>
    <dgm:pt modelId="{0992F0EC-66D4-484C-86B1-D74E9F995ED4}" type="sibTrans" cxnId="{B2337852-F08F-4B34-BAD5-50B5AB86FA7F}">
      <dgm:prSet/>
      <dgm:spPr/>
    </dgm:pt>
    <dgm:pt modelId="{418DCA1B-98F9-42F9-8BF8-08BC04773D75}">
      <dgm:prSet phldr="0"/>
      <dgm:spPr/>
      <dgm:t>
        <a:bodyPr/>
        <a:lstStyle/>
        <a:p>
          <a:pPr algn="l"/>
          <a:r>
            <a:rPr lang="en-US">
              <a:solidFill>
                <a:srgbClr val="444444"/>
              </a:solidFill>
              <a:latin typeface="Calibri"/>
              <a:ea typeface="Calibri"/>
              <a:cs typeface="Calibri"/>
            </a:rPr>
            <a:t>Performs well with categorical features and in text classification.</a:t>
          </a:r>
        </a:p>
      </dgm:t>
    </dgm:pt>
    <dgm:pt modelId="{B63F363B-EEDF-4E36-81A8-B3167E18993C}" type="parTrans" cxnId="{55559471-66A6-4BF8-97BF-D930B6D6DDF8}">
      <dgm:prSet/>
      <dgm:spPr/>
    </dgm:pt>
    <dgm:pt modelId="{2006E5C8-A01E-4FAB-9CCD-9481275D66CE}" type="sibTrans" cxnId="{55559471-66A6-4BF8-97BF-D930B6D6DDF8}">
      <dgm:prSet/>
      <dgm:spPr/>
    </dgm:pt>
    <dgm:pt modelId="{5E89B69B-CB7C-4679-AF68-0064DB164920}">
      <dgm:prSet phldr="0"/>
      <dgm:spPr/>
      <dgm:t>
        <a:bodyPr/>
        <a:lstStyle/>
        <a:p>
          <a:pPr algn="l"/>
          <a:r>
            <a:rPr lang="en-US" b="1">
              <a:solidFill>
                <a:srgbClr val="444444"/>
              </a:solidFill>
              <a:latin typeface="Calibri"/>
              <a:ea typeface="Calibri"/>
              <a:cs typeface="Calibri"/>
            </a:rPr>
            <a:t>Disadvantages:</a:t>
          </a:r>
        </a:p>
      </dgm:t>
    </dgm:pt>
    <dgm:pt modelId="{2AB296E8-A066-4BD3-997C-BA6882DAA655}" type="parTrans" cxnId="{6A8C3A7D-8603-4185-9F96-E19128A801B2}">
      <dgm:prSet/>
      <dgm:spPr/>
    </dgm:pt>
    <dgm:pt modelId="{A60FE1F5-9468-40BC-8BAE-6F41C495A0C4}" type="sibTrans" cxnId="{6A8C3A7D-8603-4185-9F96-E19128A801B2}">
      <dgm:prSet/>
      <dgm:spPr/>
    </dgm:pt>
    <dgm:pt modelId="{8145EB39-7A56-44B8-BBD1-4250342EB056}">
      <dgm:prSet phldr="0"/>
      <dgm:spPr/>
      <dgm:t>
        <a:bodyPr/>
        <a:lstStyle/>
        <a:p>
          <a:pPr algn="l"/>
          <a:r>
            <a:rPr lang="en-US">
              <a:solidFill>
                <a:srgbClr val="444444"/>
              </a:solidFill>
              <a:latin typeface="Calibri"/>
              <a:ea typeface="Calibri"/>
              <a:cs typeface="Calibri"/>
            </a:rPr>
            <a:t>Assumes independence among features, which may not hold in practice.</a:t>
          </a:r>
        </a:p>
      </dgm:t>
    </dgm:pt>
    <dgm:pt modelId="{24E31C0F-C36D-4A3F-96AF-86620B0F2EEB}" type="parTrans" cxnId="{308E04CB-5D12-4B1E-87DD-D9BA991B2EB0}">
      <dgm:prSet/>
      <dgm:spPr/>
    </dgm:pt>
    <dgm:pt modelId="{807CE51C-C6E9-4D6B-BABA-4B775B01CE20}" type="sibTrans" cxnId="{308E04CB-5D12-4B1E-87DD-D9BA991B2EB0}">
      <dgm:prSet/>
      <dgm:spPr/>
    </dgm:pt>
    <dgm:pt modelId="{F4149F42-473E-46A9-B4C3-1B447D8788A4}">
      <dgm:prSet phldr="0"/>
      <dgm:spPr/>
      <dgm:t>
        <a:bodyPr/>
        <a:lstStyle/>
        <a:p>
          <a:pPr algn="l"/>
          <a:r>
            <a:rPr lang="en-US">
              <a:solidFill>
                <a:srgbClr val="444444"/>
              </a:solidFill>
              <a:latin typeface="Calibri"/>
              <a:ea typeface="Calibri"/>
              <a:cs typeface="Calibri"/>
            </a:rPr>
            <a:t>Less effective with small datasets.</a:t>
          </a:r>
        </a:p>
      </dgm:t>
    </dgm:pt>
    <dgm:pt modelId="{96927D39-5C19-4CA7-97F4-25B0F2ECED36}" type="parTrans" cxnId="{AAE41A8C-8FC3-4746-8A36-F5197434D07A}">
      <dgm:prSet/>
      <dgm:spPr/>
    </dgm:pt>
    <dgm:pt modelId="{6B031DC1-10D6-4E61-B828-9B4EAD308451}" type="sibTrans" cxnId="{AAE41A8C-8FC3-4746-8A36-F5197434D07A}">
      <dgm:prSet/>
      <dgm:spPr/>
    </dgm:pt>
    <dgm:pt modelId="{36158F9C-D308-4A18-9B2E-3545A8E87A34}" type="pres">
      <dgm:prSet presAssocID="{643C1A79-A1E0-4E4A-85A3-01E5382D4A3F}" presName="Name0" presStyleCnt="0">
        <dgm:presLayoutVars>
          <dgm:dir/>
          <dgm:animLvl val="lvl"/>
          <dgm:resizeHandles val="exact"/>
        </dgm:presLayoutVars>
      </dgm:prSet>
      <dgm:spPr/>
    </dgm:pt>
    <dgm:pt modelId="{4118DA63-A56E-4DEE-9892-F5AB6A4404EF}" type="pres">
      <dgm:prSet presAssocID="{B436E696-FEE3-42AE-853C-516BA1B98CD6}" presName="composite" presStyleCnt="0"/>
      <dgm:spPr/>
    </dgm:pt>
    <dgm:pt modelId="{A4AF9FF4-C890-4D1E-B238-34061A9C2C29}" type="pres">
      <dgm:prSet presAssocID="{B436E696-FEE3-42AE-853C-516BA1B98CD6}" presName="parTx" presStyleLbl="alignNode1" presStyleIdx="0" presStyleCnt="3">
        <dgm:presLayoutVars>
          <dgm:chMax val="0"/>
          <dgm:chPref val="0"/>
          <dgm:bulletEnabled val="1"/>
        </dgm:presLayoutVars>
      </dgm:prSet>
      <dgm:spPr/>
    </dgm:pt>
    <dgm:pt modelId="{3F8A9189-F846-4E01-8D56-EA26E43E436C}" type="pres">
      <dgm:prSet presAssocID="{B436E696-FEE3-42AE-853C-516BA1B98CD6}" presName="desTx" presStyleLbl="alignAccFollowNode1" presStyleIdx="0" presStyleCnt="3">
        <dgm:presLayoutVars>
          <dgm:bulletEnabled val="1"/>
        </dgm:presLayoutVars>
      </dgm:prSet>
      <dgm:spPr/>
    </dgm:pt>
    <dgm:pt modelId="{97B4DF69-9DE0-41E5-A268-896BBBBFA8B1}" type="pres">
      <dgm:prSet presAssocID="{86385DAD-796B-4B2B-8F02-4B335B952458}" presName="space" presStyleCnt="0"/>
      <dgm:spPr/>
    </dgm:pt>
    <dgm:pt modelId="{B88929CE-D640-4214-B9B3-905F6C59D819}" type="pres">
      <dgm:prSet presAssocID="{83DC1CBD-2F1A-4AA6-9C45-D6F7C17B688A}" presName="composite" presStyleCnt="0"/>
      <dgm:spPr/>
    </dgm:pt>
    <dgm:pt modelId="{982291E9-483B-489F-84DA-2D5F425CA3D0}" type="pres">
      <dgm:prSet presAssocID="{83DC1CBD-2F1A-4AA6-9C45-D6F7C17B688A}" presName="parTx" presStyleLbl="alignNode1" presStyleIdx="1" presStyleCnt="3">
        <dgm:presLayoutVars>
          <dgm:chMax val="0"/>
          <dgm:chPref val="0"/>
          <dgm:bulletEnabled val="1"/>
        </dgm:presLayoutVars>
      </dgm:prSet>
      <dgm:spPr/>
    </dgm:pt>
    <dgm:pt modelId="{7D36B8A9-7D38-4B61-A3C6-7AE782FBB5FB}" type="pres">
      <dgm:prSet presAssocID="{83DC1CBD-2F1A-4AA6-9C45-D6F7C17B688A}" presName="desTx" presStyleLbl="alignAccFollowNode1" presStyleIdx="1" presStyleCnt="3">
        <dgm:presLayoutVars>
          <dgm:bulletEnabled val="1"/>
        </dgm:presLayoutVars>
      </dgm:prSet>
      <dgm:spPr/>
    </dgm:pt>
    <dgm:pt modelId="{26C4D037-DE66-41A8-95FF-7C78722979ED}" type="pres">
      <dgm:prSet presAssocID="{653E36FF-3D98-41FA-B9EC-9373965EDA5D}" presName="space" presStyleCnt="0"/>
      <dgm:spPr/>
    </dgm:pt>
    <dgm:pt modelId="{95D44AC9-FDE0-4EF6-9F6A-41EE28CD3669}" type="pres">
      <dgm:prSet presAssocID="{D0239376-BA0B-4B24-943D-4D8507810BB9}" presName="composite" presStyleCnt="0"/>
      <dgm:spPr/>
    </dgm:pt>
    <dgm:pt modelId="{AB4E7CE8-3B15-4557-8800-C8AFC85D1860}" type="pres">
      <dgm:prSet presAssocID="{D0239376-BA0B-4B24-943D-4D8507810BB9}" presName="parTx" presStyleLbl="alignNode1" presStyleIdx="2" presStyleCnt="3">
        <dgm:presLayoutVars>
          <dgm:chMax val="0"/>
          <dgm:chPref val="0"/>
          <dgm:bulletEnabled val="1"/>
        </dgm:presLayoutVars>
      </dgm:prSet>
      <dgm:spPr/>
    </dgm:pt>
    <dgm:pt modelId="{0748807D-1B22-42FA-B4E3-B3F2C695047E}" type="pres">
      <dgm:prSet presAssocID="{D0239376-BA0B-4B24-943D-4D8507810BB9}" presName="desTx" presStyleLbl="alignAccFollowNode1" presStyleIdx="2" presStyleCnt="3">
        <dgm:presLayoutVars>
          <dgm:bulletEnabled val="1"/>
        </dgm:presLayoutVars>
      </dgm:prSet>
      <dgm:spPr/>
    </dgm:pt>
  </dgm:ptLst>
  <dgm:cxnLst>
    <dgm:cxn modelId="{8F54BE00-879C-4BB2-BF87-76621EE33F0E}" type="presOf" srcId="{B1C77218-6F15-413A-8772-34BEC30BA805}" destId="{7D36B8A9-7D38-4B61-A3C6-7AE782FBB5FB}" srcOrd="0" destOrd="0" presId="urn:microsoft.com/office/officeart/2005/8/layout/hList1"/>
    <dgm:cxn modelId="{2902AE05-6736-49F8-9A59-1E4311BD8C9A}" type="presOf" srcId="{F4149F42-473E-46A9-B4C3-1B447D8788A4}" destId="{0748807D-1B22-42FA-B4E3-B3F2C695047E}" srcOrd="0" destOrd="5" presId="urn:microsoft.com/office/officeart/2005/8/layout/hList1"/>
    <dgm:cxn modelId="{2FEDB708-7287-4AEE-AE9D-6679FA3B1C5E}" type="presOf" srcId="{83DC1CBD-2F1A-4AA6-9C45-D6F7C17B688A}" destId="{982291E9-483B-489F-84DA-2D5F425CA3D0}" srcOrd="0" destOrd="0" presId="urn:microsoft.com/office/officeart/2005/8/layout/hList1"/>
    <dgm:cxn modelId="{CAA8720A-3935-48BB-95E7-0D7F19125D92}" type="presOf" srcId="{643C1A79-A1E0-4E4A-85A3-01E5382D4A3F}" destId="{36158F9C-D308-4A18-9B2E-3545A8E87A34}" srcOrd="0" destOrd="0" presId="urn:microsoft.com/office/officeart/2005/8/layout/hList1"/>
    <dgm:cxn modelId="{647E290D-7909-4A12-902B-944F506CF1FE}" srcId="{170FF4EC-4EE5-42D4-AB5C-FE31142F2381}" destId="{061E1212-96EE-4273-AEFC-1431AE2C6EF5}" srcOrd="1" destOrd="0" parTransId="{978E3646-188B-4362-8BC9-EBE861C8C79D}" sibTransId="{82548179-139F-4F3E-9B3F-113F40C944E3}"/>
    <dgm:cxn modelId="{03A89716-8F5A-415B-BDA7-DEF0C2C14631}" type="presOf" srcId="{392AFF88-4021-4437-A86A-18CB0D27BCB7}" destId="{7D36B8A9-7D38-4B61-A3C6-7AE782FBB5FB}" srcOrd="0" destOrd="1" presId="urn:microsoft.com/office/officeart/2005/8/layout/hList1"/>
    <dgm:cxn modelId="{D8F00019-BECD-4037-9EA2-30800626777A}" type="presOf" srcId="{8145EB39-7A56-44B8-BBD1-4250342EB056}" destId="{0748807D-1B22-42FA-B4E3-B3F2C695047E}" srcOrd="0" destOrd="4" presId="urn:microsoft.com/office/officeart/2005/8/layout/hList1"/>
    <dgm:cxn modelId="{F7A9181A-C3F4-4606-8F27-997F32DBE102}" type="presOf" srcId="{8117E30D-6F95-45E9-BAC7-1F1DABB5E1F6}" destId="{3F8A9189-F846-4E01-8D56-EA26E43E436C}" srcOrd="0" destOrd="4" presId="urn:microsoft.com/office/officeart/2005/8/layout/hList1"/>
    <dgm:cxn modelId="{41931D24-427C-41B5-9C33-BB606076C33E}" type="presOf" srcId="{D0239376-BA0B-4B24-943D-4D8507810BB9}" destId="{AB4E7CE8-3B15-4557-8800-C8AFC85D1860}" srcOrd="0" destOrd="0" presId="urn:microsoft.com/office/officeart/2005/8/layout/hList1"/>
    <dgm:cxn modelId="{957CD124-4D5F-4863-9DD9-311C93C80A46}" type="presOf" srcId="{5E89B69B-CB7C-4679-AF68-0064DB164920}" destId="{0748807D-1B22-42FA-B4E3-B3F2C695047E}" srcOrd="0" destOrd="3" presId="urn:microsoft.com/office/officeart/2005/8/layout/hList1"/>
    <dgm:cxn modelId="{F9C3F627-C25F-4484-BC56-0CB09F73E027}" type="presOf" srcId="{B436E696-FEE3-42AE-853C-516BA1B98CD6}" destId="{A4AF9FF4-C890-4D1E-B238-34061A9C2C29}" srcOrd="0" destOrd="0" presId="urn:microsoft.com/office/officeart/2005/8/layout/hList1"/>
    <dgm:cxn modelId="{9B23FD35-3ABF-4C7E-91A1-BE39E5975B56}" srcId="{E26434AC-2C9F-4B79-9287-2C467E11CA7F}" destId="{8117E30D-6F95-45E9-BAC7-1F1DABB5E1F6}" srcOrd="0" destOrd="0" parTransId="{C0C9D41A-EEAE-4E2F-B5E9-4D28E38D6B29}" sibTransId="{857DF024-1B84-43D8-B836-02C0E938B9D4}"/>
    <dgm:cxn modelId="{F2105E3E-0118-42FD-9D4E-25FC3A191A8E}" srcId="{D0239376-BA0B-4B24-943D-4D8507810BB9}" destId="{6F9D4168-371F-45FA-B636-83CFE2842F06}" srcOrd="0" destOrd="0" parTransId="{2F8CE26E-11B6-4798-923F-98D1E905C491}" sibTransId="{1E01E2EB-30D7-49B9-A360-996C9FD30D13}"/>
    <dgm:cxn modelId="{FDFF345F-D113-499C-BF91-248C224573DE}" srcId="{83DC1CBD-2F1A-4AA6-9C45-D6F7C17B688A}" destId="{D95C542C-E887-4280-8853-ED925B694B3B}" srcOrd="1" destOrd="0" parTransId="{CEB5EB12-F73C-445F-8719-D84D771F9765}" sibTransId="{1DD2C771-F84B-4A0A-818E-5D15F7738D25}"/>
    <dgm:cxn modelId="{25E90845-9BAD-41C4-A7A4-B70C38701C64}" srcId="{170FF4EC-4EE5-42D4-AB5C-FE31142F2381}" destId="{0AD4B7BB-2DEE-4087-B1F7-9EC968B7015B}" srcOrd="0" destOrd="0" parTransId="{633B506B-255D-4603-B5E0-071EE33668F4}" sibTransId="{03E97C90-54A9-44D6-94D0-B6FC9500E632}"/>
    <dgm:cxn modelId="{86DF2348-3422-4221-B90F-856E537437D8}" srcId="{B1C77218-6F15-413A-8772-34BEC30BA805}" destId="{392AFF88-4021-4437-A86A-18CB0D27BCB7}" srcOrd="0" destOrd="0" parTransId="{1C0F4BFC-D4E1-401A-8049-AAAF0025A03F}" sibTransId="{DEF82AED-EDBA-4739-BE91-63A0027DBE70}"/>
    <dgm:cxn modelId="{15909249-05D7-4D5D-BD09-BD581B2D7EC9}" type="presOf" srcId="{061E1212-96EE-4273-AEFC-1431AE2C6EF5}" destId="{3F8A9189-F846-4E01-8D56-EA26E43E436C}" srcOrd="0" destOrd="2" presId="urn:microsoft.com/office/officeart/2005/8/layout/hList1"/>
    <dgm:cxn modelId="{92F09B6B-5EF2-4212-BDF9-D2CAF3736398}" srcId="{B436E696-FEE3-42AE-853C-516BA1B98CD6}" destId="{E26434AC-2C9F-4B79-9287-2C467E11CA7F}" srcOrd="1" destOrd="0" parTransId="{15FA67ED-CC5E-44B1-999B-0BFFC00B572F}" sibTransId="{C705586A-532C-4E77-92EC-C251B638781D}"/>
    <dgm:cxn modelId="{55559471-66A6-4BF8-97BF-D930B6D6DDF8}" srcId="{6F9D4168-371F-45FA-B636-83CFE2842F06}" destId="{418DCA1B-98F9-42F9-8BF8-08BC04773D75}" srcOrd="1" destOrd="0" parTransId="{B63F363B-EEDF-4E36-81A8-B3167E18993C}" sibTransId="{2006E5C8-A01E-4FAB-9CCD-9481275D66CE}"/>
    <dgm:cxn modelId="{CDFED971-FF90-434C-9539-0D34D529F34B}" srcId="{643C1A79-A1E0-4E4A-85A3-01E5382D4A3F}" destId="{83DC1CBD-2F1A-4AA6-9C45-D6F7C17B688A}" srcOrd="1" destOrd="0" parTransId="{F2E92512-AD6D-45C6-9F8A-1B11CDB928A9}" sibTransId="{653E36FF-3D98-41FA-B9EC-9373965EDA5D}"/>
    <dgm:cxn modelId="{B2337852-F08F-4B34-BAD5-50B5AB86FA7F}" srcId="{6F9D4168-371F-45FA-B636-83CFE2842F06}" destId="{C9D7FA8B-95FA-4CC4-A086-34B43780A514}" srcOrd="0" destOrd="0" parTransId="{F5EFB1A0-DD00-4537-ACE6-BF75083F59A4}" sibTransId="{0992F0EC-66D4-484C-86B1-D74E9F995ED4}"/>
    <dgm:cxn modelId="{228BAD57-1095-40DB-93A9-D877C26116EA}" type="presOf" srcId="{6F9D4168-371F-45FA-B636-83CFE2842F06}" destId="{0748807D-1B22-42FA-B4E3-B3F2C695047E}" srcOrd="0" destOrd="0" presId="urn:microsoft.com/office/officeart/2005/8/layout/hList1"/>
    <dgm:cxn modelId="{6A8C3A7D-8603-4185-9F96-E19128A801B2}" srcId="{D0239376-BA0B-4B24-943D-4D8507810BB9}" destId="{5E89B69B-CB7C-4679-AF68-0064DB164920}" srcOrd="1" destOrd="0" parTransId="{2AB296E8-A066-4BD3-997C-BA6882DAA655}" sibTransId="{A60FE1F5-9468-40BC-8BAE-6F41C495A0C4}"/>
    <dgm:cxn modelId="{A6672F7E-653B-4154-BA69-4ABDFE8F5D47}" type="presOf" srcId="{3EC9677C-6714-4688-BDE2-A0A151B2DE5C}" destId="{7D36B8A9-7D38-4B61-A3C6-7AE782FBB5FB}" srcOrd="0" destOrd="2" presId="urn:microsoft.com/office/officeart/2005/8/layout/hList1"/>
    <dgm:cxn modelId="{2B976182-4E7D-4A97-A0D1-1D21347E087D}" srcId="{D95C542C-E887-4280-8853-ED925B694B3B}" destId="{1F0FAC9F-537A-4F3A-A8B7-F22AD72CF010}" srcOrd="0" destOrd="0" parTransId="{69C9F193-94E8-4587-827A-46FB1173F1C6}" sibTransId="{5C27A70C-703C-494C-96E4-95D3D7660909}"/>
    <dgm:cxn modelId="{CD2A4E85-54A9-45E3-9641-1C41155E81EF}" type="presOf" srcId="{1F0FAC9F-537A-4F3A-A8B7-F22AD72CF010}" destId="{7D36B8A9-7D38-4B61-A3C6-7AE782FBB5FB}" srcOrd="0" destOrd="4" presId="urn:microsoft.com/office/officeart/2005/8/layout/hList1"/>
    <dgm:cxn modelId="{8E43CC8A-6585-43F3-9C34-02B53CDC2BC7}" type="presOf" srcId="{23FEA0BB-DDBB-4A36-A664-6B038C9822DD}" destId="{7D36B8A9-7D38-4B61-A3C6-7AE782FBB5FB}" srcOrd="0" destOrd="5" presId="urn:microsoft.com/office/officeart/2005/8/layout/hList1"/>
    <dgm:cxn modelId="{8B7B8A8B-178B-4352-AA03-8FB7EC3B19EC}" type="presOf" srcId="{E26434AC-2C9F-4B79-9287-2C467E11CA7F}" destId="{3F8A9189-F846-4E01-8D56-EA26E43E436C}" srcOrd="0" destOrd="3" presId="urn:microsoft.com/office/officeart/2005/8/layout/hList1"/>
    <dgm:cxn modelId="{AAE41A8C-8FC3-4746-8A36-F5197434D07A}" srcId="{5E89B69B-CB7C-4679-AF68-0064DB164920}" destId="{F4149F42-473E-46A9-B4C3-1B447D8788A4}" srcOrd="1" destOrd="0" parTransId="{96927D39-5C19-4CA7-97F4-25B0F2ECED36}" sibTransId="{6B031DC1-10D6-4E61-B828-9B4EAD308451}"/>
    <dgm:cxn modelId="{96CC31A0-BDF0-45C4-85E6-4CB4FD21B8BA}" type="presOf" srcId="{170FF4EC-4EE5-42D4-AB5C-FE31142F2381}" destId="{3F8A9189-F846-4E01-8D56-EA26E43E436C}" srcOrd="0" destOrd="0" presId="urn:microsoft.com/office/officeart/2005/8/layout/hList1"/>
    <dgm:cxn modelId="{CB7663A6-B587-4E54-902F-72CCD7ADB5D6}" srcId="{83DC1CBD-2F1A-4AA6-9C45-D6F7C17B688A}" destId="{B1C77218-6F15-413A-8772-34BEC30BA805}" srcOrd="0" destOrd="0" parTransId="{B68DFF2F-C98C-42BF-90EE-8667119D287C}" sibTransId="{B908245C-832B-46E7-BA97-94A72FE868A7}"/>
    <dgm:cxn modelId="{6945BFA7-D682-4642-A894-D5B4D3D1F27F}" type="presOf" srcId="{418DCA1B-98F9-42F9-8BF8-08BC04773D75}" destId="{0748807D-1B22-42FA-B4E3-B3F2C695047E}" srcOrd="0" destOrd="2" presId="urn:microsoft.com/office/officeart/2005/8/layout/hList1"/>
    <dgm:cxn modelId="{B79133B0-B475-4548-B15E-7C4177F2C881}" srcId="{D95C542C-E887-4280-8853-ED925B694B3B}" destId="{23FEA0BB-DDBB-4A36-A664-6B038C9822DD}" srcOrd="1" destOrd="0" parTransId="{5D3E8959-E28E-4E8E-BB2E-3B13FAA89CF4}" sibTransId="{F1B7AF39-F641-4F9C-9A12-6992F279D411}"/>
    <dgm:cxn modelId="{C47589B5-CE12-41A9-809B-FB5EA40308F3}" srcId="{643C1A79-A1E0-4E4A-85A3-01E5382D4A3F}" destId="{D0239376-BA0B-4B24-943D-4D8507810BB9}" srcOrd="2" destOrd="0" parTransId="{2D6EB1DC-2D08-4A08-9935-B5BC6806BD25}" sibTransId="{DCAEDBBA-2030-4CE0-AB48-41CB69C536E3}"/>
    <dgm:cxn modelId="{E37801BC-5FDE-432C-AD18-B56F9319E424}" srcId="{643C1A79-A1E0-4E4A-85A3-01E5382D4A3F}" destId="{B436E696-FEE3-42AE-853C-516BA1B98CD6}" srcOrd="0" destOrd="0" parTransId="{A5B08AEE-F254-4B1F-8D8A-FD3263FA62BC}" sibTransId="{86385DAD-796B-4B2B-8F02-4B335B952458}"/>
    <dgm:cxn modelId="{658BDCBE-A0AF-4AE8-B999-EF49B96A24F8}" srcId="{B1C77218-6F15-413A-8772-34BEC30BA805}" destId="{3EC9677C-6714-4688-BDE2-A0A151B2DE5C}" srcOrd="1" destOrd="0" parTransId="{DAF28050-3B26-462E-BC31-3CEB786ED926}" sibTransId="{850C6A9E-196F-4717-8C40-7F4D3A3959C9}"/>
    <dgm:cxn modelId="{308E04CB-5D12-4B1E-87DD-D9BA991B2EB0}" srcId="{5E89B69B-CB7C-4679-AF68-0064DB164920}" destId="{8145EB39-7A56-44B8-BBD1-4250342EB056}" srcOrd="0" destOrd="0" parTransId="{24E31C0F-C36D-4A3F-96AF-86620B0F2EEB}" sibTransId="{807CE51C-C6E9-4D6B-BABA-4B775B01CE20}"/>
    <dgm:cxn modelId="{ABCB1BCD-0ED7-4E49-A761-6EE35635F062}" type="presOf" srcId="{0AD4B7BB-2DEE-4087-B1F7-9EC968B7015B}" destId="{3F8A9189-F846-4E01-8D56-EA26E43E436C}" srcOrd="0" destOrd="1" presId="urn:microsoft.com/office/officeart/2005/8/layout/hList1"/>
    <dgm:cxn modelId="{B396E1CD-47E0-4BA0-926A-F85A17409A82}" srcId="{B436E696-FEE3-42AE-853C-516BA1B98CD6}" destId="{170FF4EC-4EE5-42D4-AB5C-FE31142F2381}" srcOrd="0" destOrd="0" parTransId="{87FEF963-72B4-4685-A014-74726E9578DB}" sibTransId="{C47BF5BB-BA6B-46F6-B336-F1B9D4A1270F}"/>
    <dgm:cxn modelId="{F0AA7CCF-DC09-4AAD-BE13-B8E55290CE3E}" type="presOf" srcId="{54FCE9C4-3C27-43D0-94CA-8E968EC2A1AA}" destId="{3F8A9189-F846-4E01-8D56-EA26E43E436C}" srcOrd="0" destOrd="5" presId="urn:microsoft.com/office/officeart/2005/8/layout/hList1"/>
    <dgm:cxn modelId="{C22AEEE0-C575-4829-BEEE-C659DBEBE581}" type="presOf" srcId="{C9D7FA8B-95FA-4CC4-A086-34B43780A514}" destId="{0748807D-1B22-42FA-B4E3-B3F2C695047E}" srcOrd="0" destOrd="1" presId="urn:microsoft.com/office/officeart/2005/8/layout/hList1"/>
    <dgm:cxn modelId="{B36316E1-3E9E-40A0-8561-68B5187E62D8}" type="presOf" srcId="{D95C542C-E887-4280-8853-ED925B694B3B}" destId="{7D36B8A9-7D38-4B61-A3C6-7AE782FBB5FB}" srcOrd="0" destOrd="3" presId="urn:microsoft.com/office/officeart/2005/8/layout/hList1"/>
    <dgm:cxn modelId="{2DA4A0ED-6705-4F09-A586-1DA7E6441753}" srcId="{E26434AC-2C9F-4B79-9287-2C467E11CA7F}" destId="{54FCE9C4-3C27-43D0-94CA-8E968EC2A1AA}" srcOrd="1" destOrd="0" parTransId="{A8A9DF9C-CAFF-4EEB-8725-D9AAF5BBB8C2}" sibTransId="{9449CEF3-58E8-4E07-B5FF-071D1A29BC3A}"/>
    <dgm:cxn modelId="{F0CB1151-55B2-4166-8A50-047385C29D00}" type="presParOf" srcId="{36158F9C-D308-4A18-9B2E-3545A8E87A34}" destId="{4118DA63-A56E-4DEE-9892-F5AB6A4404EF}" srcOrd="0" destOrd="0" presId="urn:microsoft.com/office/officeart/2005/8/layout/hList1"/>
    <dgm:cxn modelId="{83B8E8E1-AA96-4EEE-9381-DDF84619C803}" type="presParOf" srcId="{4118DA63-A56E-4DEE-9892-F5AB6A4404EF}" destId="{A4AF9FF4-C890-4D1E-B238-34061A9C2C29}" srcOrd="0" destOrd="0" presId="urn:microsoft.com/office/officeart/2005/8/layout/hList1"/>
    <dgm:cxn modelId="{A52D07C8-B489-464F-82C7-E191190E98F4}" type="presParOf" srcId="{4118DA63-A56E-4DEE-9892-F5AB6A4404EF}" destId="{3F8A9189-F846-4E01-8D56-EA26E43E436C}" srcOrd="1" destOrd="0" presId="urn:microsoft.com/office/officeart/2005/8/layout/hList1"/>
    <dgm:cxn modelId="{A61309C9-E5EF-4A80-BE0E-2D96D0FD9ABB}" type="presParOf" srcId="{36158F9C-D308-4A18-9B2E-3545A8E87A34}" destId="{97B4DF69-9DE0-41E5-A268-896BBBBFA8B1}" srcOrd="1" destOrd="0" presId="urn:microsoft.com/office/officeart/2005/8/layout/hList1"/>
    <dgm:cxn modelId="{5D27D2DD-0C53-4489-9EE6-64B15932FD36}" type="presParOf" srcId="{36158F9C-D308-4A18-9B2E-3545A8E87A34}" destId="{B88929CE-D640-4214-B9B3-905F6C59D819}" srcOrd="2" destOrd="0" presId="urn:microsoft.com/office/officeart/2005/8/layout/hList1"/>
    <dgm:cxn modelId="{72EF1984-F3FE-465A-8F08-1338C9B24B47}" type="presParOf" srcId="{B88929CE-D640-4214-B9B3-905F6C59D819}" destId="{982291E9-483B-489F-84DA-2D5F425CA3D0}" srcOrd="0" destOrd="0" presId="urn:microsoft.com/office/officeart/2005/8/layout/hList1"/>
    <dgm:cxn modelId="{E1A2BE6E-89CC-4CE8-91B9-F96186A7B3FB}" type="presParOf" srcId="{B88929CE-D640-4214-B9B3-905F6C59D819}" destId="{7D36B8A9-7D38-4B61-A3C6-7AE782FBB5FB}" srcOrd="1" destOrd="0" presId="urn:microsoft.com/office/officeart/2005/8/layout/hList1"/>
    <dgm:cxn modelId="{C01C260A-8E17-4EC9-BD19-95BCC3C4816A}" type="presParOf" srcId="{36158F9C-D308-4A18-9B2E-3545A8E87A34}" destId="{26C4D037-DE66-41A8-95FF-7C78722979ED}" srcOrd="3" destOrd="0" presId="urn:microsoft.com/office/officeart/2005/8/layout/hList1"/>
    <dgm:cxn modelId="{51415C52-5303-4002-92F9-148507947FE3}" type="presParOf" srcId="{36158F9C-D308-4A18-9B2E-3545A8E87A34}" destId="{95D44AC9-FDE0-4EF6-9F6A-41EE28CD3669}" srcOrd="4" destOrd="0" presId="urn:microsoft.com/office/officeart/2005/8/layout/hList1"/>
    <dgm:cxn modelId="{2AB8003F-C24C-43EE-BA9E-4E8D70D95BD8}" type="presParOf" srcId="{95D44AC9-FDE0-4EF6-9F6A-41EE28CD3669}" destId="{AB4E7CE8-3B15-4557-8800-C8AFC85D1860}" srcOrd="0" destOrd="0" presId="urn:microsoft.com/office/officeart/2005/8/layout/hList1"/>
    <dgm:cxn modelId="{1F5FAF5B-A030-449C-88D9-B51F1FE0839F}" type="presParOf" srcId="{95D44AC9-FDE0-4EF6-9F6A-41EE28CD3669}" destId="{0748807D-1B22-42FA-B4E3-B3F2C695047E}"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A58138C-E714-4E85-A8B4-89935361FEE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8522059-FF5C-4514-AD0F-6F336AE67DA1}">
      <dgm:prSet phldr="0"/>
      <dgm:spPr/>
      <dgm:t>
        <a:bodyPr/>
        <a:lstStyle/>
        <a:p>
          <a:pPr algn="l" rtl="0"/>
          <a:r>
            <a:rPr lang="en-US" b="1">
              <a:solidFill>
                <a:schemeClr val="tx1"/>
              </a:solidFill>
            </a:rPr>
            <a:t>Model 1: Random Forest Classifier (Initial Model)</a:t>
          </a:r>
          <a:endParaRPr lang="en-US" b="0">
            <a:solidFill>
              <a:schemeClr val="tx1"/>
            </a:solidFill>
            <a:latin typeface="Arial"/>
          </a:endParaRPr>
        </a:p>
      </dgm:t>
    </dgm:pt>
    <dgm:pt modelId="{00910BAE-F7C1-4F9D-A3BE-2B7D99CCBB56}" type="parTrans" cxnId="{F390E1AC-E10F-48DD-B323-C4D3DA8A510A}">
      <dgm:prSet/>
      <dgm:spPr/>
    </dgm:pt>
    <dgm:pt modelId="{FB7E9AB8-7D5A-453F-B797-C48D502F2296}" type="sibTrans" cxnId="{F390E1AC-E10F-48DD-B323-C4D3DA8A510A}">
      <dgm:prSet/>
      <dgm:spPr/>
    </dgm:pt>
    <dgm:pt modelId="{87805970-8956-4614-9A74-3BBC7100091C}">
      <dgm:prSet phldr="0"/>
      <dgm:spPr/>
      <dgm:t>
        <a:bodyPr/>
        <a:lstStyle/>
        <a:p>
          <a:pPr algn="l"/>
          <a:r>
            <a:rPr lang="en-US">
              <a:solidFill>
                <a:schemeClr val="tx1"/>
              </a:solidFill>
            </a:rPr>
            <a:t>Trained using all features to establish a baseline performance.</a:t>
          </a:r>
        </a:p>
      </dgm:t>
    </dgm:pt>
    <dgm:pt modelId="{9A492745-EF18-49FF-A2A9-90C2612B5D12}" type="parTrans" cxnId="{116415C2-15E3-4DE7-8403-20B47B2E726F}">
      <dgm:prSet/>
      <dgm:spPr/>
    </dgm:pt>
    <dgm:pt modelId="{C3F53AC0-006B-4591-B4DC-995AB9DA3453}" type="sibTrans" cxnId="{116415C2-15E3-4DE7-8403-20B47B2E726F}">
      <dgm:prSet/>
      <dgm:spPr/>
    </dgm:pt>
    <dgm:pt modelId="{C5AA3A04-1FE6-487E-8941-6A81855D3168}">
      <dgm:prSet phldr="0"/>
      <dgm:spPr/>
      <dgm:t>
        <a:bodyPr/>
        <a:lstStyle/>
        <a:p>
          <a:pPr algn="l"/>
          <a:r>
            <a:rPr lang="en-US" b="1">
              <a:solidFill>
                <a:schemeClr val="tx1"/>
              </a:solidFill>
            </a:rPr>
            <a:t>Model 2: Random Forest Classifier </a:t>
          </a:r>
          <a:r>
            <a:rPr lang="en-US" b="1">
              <a:solidFill>
                <a:schemeClr val="tx1"/>
              </a:solidFill>
              <a:latin typeface="Arial"/>
            </a:rPr>
            <a:t>+</a:t>
          </a:r>
          <a:r>
            <a:rPr lang="en-US" b="1">
              <a:solidFill>
                <a:schemeClr val="tx1"/>
              </a:solidFill>
            </a:rPr>
            <a:t>Domain </a:t>
          </a:r>
          <a:r>
            <a:rPr lang="en-US" b="1">
              <a:solidFill>
                <a:schemeClr val="tx1"/>
              </a:solidFill>
              <a:latin typeface="Arial"/>
            </a:rPr>
            <a:t>Knowledge</a:t>
          </a:r>
          <a:endParaRPr lang="en-US">
            <a:solidFill>
              <a:schemeClr val="tx1"/>
            </a:solidFill>
          </a:endParaRPr>
        </a:p>
      </dgm:t>
    </dgm:pt>
    <dgm:pt modelId="{ABBA628E-EC45-41AC-85B8-F941E77C8009}" type="parTrans" cxnId="{816E614A-F60B-45C6-A15B-80E11E786A1A}">
      <dgm:prSet/>
      <dgm:spPr/>
    </dgm:pt>
    <dgm:pt modelId="{AEC6DE94-8679-4BA0-B333-0DF3212E1B8E}" type="sibTrans" cxnId="{816E614A-F60B-45C6-A15B-80E11E786A1A}">
      <dgm:prSet/>
      <dgm:spPr/>
    </dgm:pt>
    <dgm:pt modelId="{36D0D742-54A9-4BC4-9D5D-B80C7AF9612C}">
      <dgm:prSet phldr="0"/>
      <dgm:spPr/>
      <dgm:t>
        <a:bodyPr/>
        <a:lstStyle/>
        <a:p>
          <a:pPr algn="l"/>
          <a:r>
            <a:rPr lang="en-US">
              <a:solidFill>
                <a:schemeClr val="tx1"/>
              </a:solidFill>
            </a:rPr>
            <a:t>Reduced feature set chosen based on domain expertise for improved efficiency.</a:t>
          </a:r>
        </a:p>
      </dgm:t>
    </dgm:pt>
    <dgm:pt modelId="{C4B10B35-5632-4C06-9440-197E0B181AC1}" type="parTrans" cxnId="{A6953692-6B70-42C0-BD73-2D723053528D}">
      <dgm:prSet/>
      <dgm:spPr/>
    </dgm:pt>
    <dgm:pt modelId="{88909EAC-B84D-45D6-B155-EB58E607F21C}" type="sibTrans" cxnId="{A6953692-6B70-42C0-BD73-2D723053528D}">
      <dgm:prSet/>
      <dgm:spPr/>
    </dgm:pt>
    <dgm:pt modelId="{A4F22275-EDBB-4794-83A2-23434C437EF7}">
      <dgm:prSet phldr="0"/>
      <dgm:spPr/>
      <dgm:t>
        <a:bodyPr/>
        <a:lstStyle/>
        <a:p>
          <a:pPr algn="l" rtl="0"/>
          <a:r>
            <a:rPr lang="en-US" b="1">
              <a:solidFill>
                <a:schemeClr val="tx1"/>
              </a:solidFill>
            </a:rPr>
            <a:t>Model 3: Random Forest </a:t>
          </a:r>
          <a:r>
            <a:rPr lang="en-US" b="1">
              <a:solidFill>
                <a:schemeClr val="tx1"/>
              </a:solidFill>
              <a:latin typeface="Arial"/>
            </a:rPr>
            <a:t>+Correlated features</a:t>
          </a:r>
          <a:endParaRPr lang="en-US">
            <a:solidFill>
              <a:schemeClr val="tx1"/>
            </a:solidFill>
          </a:endParaRPr>
        </a:p>
      </dgm:t>
    </dgm:pt>
    <dgm:pt modelId="{7388276A-9DD6-45D6-BCD5-A75649F15876}" type="parTrans" cxnId="{7ED12075-B20D-478E-BD92-C99DBC86143A}">
      <dgm:prSet/>
      <dgm:spPr/>
    </dgm:pt>
    <dgm:pt modelId="{0FB9FF6F-088A-4B44-A675-81F43A1EB138}" type="sibTrans" cxnId="{7ED12075-B20D-478E-BD92-C99DBC86143A}">
      <dgm:prSet/>
      <dgm:spPr/>
    </dgm:pt>
    <dgm:pt modelId="{AABAB65D-BF9B-41DC-A924-4AFA5B1E020A}">
      <dgm:prSet phldr="0"/>
      <dgm:spPr/>
      <dgm:t>
        <a:bodyPr/>
        <a:lstStyle/>
        <a:p>
          <a:pPr algn="l"/>
          <a:r>
            <a:rPr lang="en-US">
              <a:solidFill>
                <a:schemeClr val="tx1"/>
              </a:solidFill>
            </a:rPr>
            <a:t>Focused on the most correlated features to target variable for optimized predictions.</a:t>
          </a:r>
        </a:p>
      </dgm:t>
    </dgm:pt>
    <dgm:pt modelId="{F8683EA4-979C-47CD-9F9B-B4207C5A04D7}" type="parTrans" cxnId="{B48BD712-CAB0-4B47-B59D-3A43018A022D}">
      <dgm:prSet/>
      <dgm:spPr/>
    </dgm:pt>
    <dgm:pt modelId="{F2FBB54D-890A-4A49-8990-891103DD1569}" type="sibTrans" cxnId="{B48BD712-CAB0-4B47-B59D-3A43018A022D}">
      <dgm:prSet/>
      <dgm:spPr/>
    </dgm:pt>
    <dgm:pt modelId="{E9480504-6A46-49BD-86E2-EF40187C8178}">
      <dgm:prSet phldr="0"/>
      <dgm:spPr/>
      <dgm:t>
        <a:bodyPr/>
        <a:lstStyle/>
        <a:p>
          <a:pPr algn="l"/>
          <a:r>
            <a:rPr lang="en-US" b="1">
              <a:solidFill>
                <a:schemeClr val="tx1"/>
              </a:solidFill>
            </a:rPr>
            <a:t>Model 4: Random Forest with Grid Search Optimization</a:t>
          </a:r>
          <a:endParaRPr lang="en-US">
            <a:solidFill>
              <a:schemeClr val="tx1"/>
            </a:solidFill>
          </a:endParaRPr>
        </a:p>
      </dgm:t>
    </dgm:pt>
    <dgm:pt modelId="{67FB0A2A-31C1-40EA-9D4B-EB3EDCDB0E8C}" type="parTrans" cxnId="{3729FF76-AB49-4EF8-AC2E-8E66A204E331}">
      <dgm:prSet/>
      <dgm:spPr/>
    </dgm:pt>
    <dgm:pt modelId="{40196B5C-6605-4B66-B818-69554C86CB5E}" type="sibTrans" cxnId="{3729FF76-AB49-4EF8-AC2E-8E66A204E331}">
      <dgm:prSet/>
      <dgm:spPr/>
    </dgm:pt>
    <dgm:pt modelId="{2BCC1B3E-9296-4602-A959-FAE0BFC36710}">
      <dgm:prSet phldr="0"/>
      <dgm:spPr/>
      <dgm:t>
        <a:bodyPr/>
        <a:lstStyle/>
        <a:p>
          <a:pPr algn="l"/>
          <a:r>
            <a:rPr lang="en-US">
              <a:solidFill>
                <a:schemeClr val="tx1"/>
              </a:solidFill>
            </a:rPr>
            <a:t>Hyperparameters tuned using Grid Search to enhance model performance.</a:t>
          </a:r>
        </a:p>
      </dgm:t>
    </dgm:pt>
    <dgm:pt modelId="{42149B4F-5846-404C-AD22-521F7EA3CCF6}" type="parTrans" cxnId="{5998C4FB-9BED-4570-B7BB-991F4F5B19A8}">
      <dgm:prSet/>
      <dgm:spPr/>
    </dgm:pt>
    <dgm:pt modelId="{89D905E7-6F2D-4A71-9262-32ACFF23D649}" type="sibTrans" cxnId="{5998C4FB-9BED-4570-B7BB-991F4F5B19A8}">
      <dgm:prSet/>
      <dgm:spPr/>
    </dgm:pt>
    <dgm:pt modelId="{954B506E-BFAD-4612-B39A-8931EBE2AB80}">
      <dgm:prSet phldr="0"/>
      <dgm:spPr/>
      <dgm:t>
        <a:bodyPr/>
        <a:lstStyle/>
        <a:p>
          <a:pPr algn="l"/>
          <a:r>
            <a:rPr lang="en-US" b="1">
              <a:solidFill>
                <a:schemeClr val="tx1"/>
              </a:solidFill>
            </a:rPr>
            <a:t>Model 5: Random Forest + PCA</a:t>
          </a:r>
          <a:endParaRPr lang="en-US">
            <a:solidFill>
              <a:schemeClr val="tx1"/>
            </a:solidFill>
          </a:endParaRPr>
        </a:p>
      </dgm:t>
    </dgm:pt>
    <dgm:pt modelId="{6281FB16-FE25-4C10-9C7A-C1FA1A1B7B88}" type="parTrans" cxnId="{7A478ED0-1371-4032-A787-2A94F6EFE8A8}">
      <dgm:prSet/>
      <dgm:spPr/>
    </dgm:pt>
    <dgm:pt modelId="{8E8D9967-2611-41D3-A085-224E76BCC673}" type="sibTrans" cxnId="{7A478ED0-1371-4032-A787-2A94F6EFE8A8}">
      <dgm:prSet/>
      <dgm:spPr/>
    </dgm:pt>
    <dgm:pt modelId="{59612AD8-A235-46DD-BCA6-8BD5E44FFF36}">
      <dgm:prSet phldr="0"/>
      <dgm:spPr/>
      <dgm:t>
        <a:bodyPr/>
        <a:lstStyle/>
        <a:p>
          <a:pPr algn="l"/>
          <a:r>
            <a:rPr lang="en-US">
              <a:solidFill>
                <a:schemeClr val="tx1"/>
              </a:solidFill>
            </a:rPr>
            <a:t>Dimensionality reduced via PCA to boost model speed and reduce complexity.</a:t>
          </a:r>
        </a:p>
      </dgm:t>
    </dgm:pt>
    <dgm:pt modelId="{007E937C-29B2-47C5-8718-840F2412DCCF}" type="parTrans" cxnId="{61E15453-F021-480A-A413-97C197B0F5C8}">
      <dgm:prSet/>
      <dgm:spPr/>
    </dgm:pt>
    <dgm:pt modelId="{36A81504-428D-4769-8880-1676225D9C56}" type="sibTrans" cxnId="{61E15453-F021-480A-A413-97C197B0F5C8}">
      <dgm:prSet/>
      <dgm:spPr/>
    </dgm:pt>
    <dgm:pt modelId="{4A1BC5D9-D851-4704-BB24-7E44602F506F}">
      <dgm:prSet phldr="0"/>
      <dgm:spPr/>
      <dgm:t>
        <a:bodyPr/>
        <a:lstStyle/>
        <a:p>
          <a:pPr algn="l"/>
          <a:r>
            <a:rPr lang="en-US" b="1">
              <a:solidFill>
                <a:schemeClr val="tx1"/>
              </a:solidFill>
            </a:rPr>
            <a:t>Model 6: Logistic Regression + PCA</a:t>
          </a:r>
          <a:endParaRPr lang="en-US">
            <a:solidFill>
              <a:schemeClr val="tx1"/>
            </a:solidFill>
          </a:endParaRPr>
        </a:p>
      </dgm:t>
    </dgm:pt>
    <dgm:pt modelId="{2AED5008-44B2-49CE-88CB-E70B6AC7D6B1}" type="parTrans" cxnId="{58087DF2-4553-4BE0-B964-6C53C152DE52}">
      <dgm:prSet/>
      <dgm:spPr/>
    </dgm:pt>
    <dgm:pt modelId="{3F8D9047-B23E-40FD-B274-993B2105097D}" type="sibTrans" cxnId="{58087DF2-4553-4BE0-B964-6C53C152DE52}">
      <dgm:prSet/>
      <dgm:spPr/>
    </dgm:pt>
    <dgm:pt modelId="{E3EC44A8-ABAD-421B-B6E3-2365A7C3B4C0}">
      <dgm:prSet phldr="0"/>
      <dgm:spPr/>
      <dgm:t>
        <a:bodyPr/>
        <a:lstStyle/>
        <a:p>
          <a:pPr algn="l"/>
          <a:r>
            <a:rPr lang="en-US">
              <a:solidFill>
                <a:schemeClr val="tx1"/>
              </a:solidFill>
            </a:rPr>
            <a:t>Implemented a simplified model with PCA for better interpretability and classification performance.</a:t>
          </a:r>
        </a:p>
      </dgm:t>
    </dgm:pt>
    <dgm:pt modelId="{42B7AF86-A38F-4C28-BC42-32CA18925442}" type="parTrans" cxnId="{5557808D-89C2-43FF-B3AE-E5514B98B4B0}">
      <dgm:prSet/>
      <dgm:spPr/>
    </dgm:pt>
    <dgm:pt modelId="{18F6CE9F-146B-43DD-8155-95D725E39D3D}" type="sibTrans" cxnId="{5557808D-89C2-43FF-B3AE-E5514B98B4B0}">
      <dgm:prSet/>
      <dgm:spPr/>
    </dgm:pt>
    <dgm:pt modelId="{8C204EDB-9CCD-4929-8EEF-B16F273BD82F}" type="pres">
      <dgm:prSet presAssocID="{AA58138C-E714-4E85-A8B4-89935361FEE3}" presName="linear" presStyleCnt="0">
        <dgm:presLayoutVars>
          <dgm:dir/>
          <dgm:animLvl val="lvl"/>
          <dgm:resizeHandles val="exact"/>
        </dgm:presLayoutVars>
      </dgm:prSet>
      <dgm:spPr/>
    </dgm:pt>
    <dgm:pt modelId="{168CC62A-A277-4748-98AA-DB2C3909474A}" type="pres">
      <dgm:prSet presAssocID="{E8522059-FF5C-4514-AD0F-6F336AE67DA1}" presName="parentLin" presStyleCnt="0"/>
      <dgm:spPr/>
    </dgm:pt>
    <dgm:pt modelId="{745E6314-4982-4C35-89E7-1A8913FBAE3F}" type="pres">
      <dgm:prSet presAssocID="{E8522059-FF5C-4514-AD0F-6F336AE67DA1}" presName="parentLeftMargin" presStyleLbl="node1" presStyleIdx="0" presStyleCnt="6"/>
      <dgm:spPr/>
    </dgm:pt>
    <dgm:pt modelId="{AAB3E5EA-6ADB-4834-A785-F1DA55602C21}" type="pres">
      <dgm:prSet presAssocID="{E8522059-FF5C-4514-AD0F-6F336AE67DA1}" presName="parentText" presStyleLbl="node1" presStyleIdx="0" presStyleCnt="6">
        <dgm:presLayoutVars>
          <dgm:chMax val="0"/>
          <dgm:bulletEnabled val="1"/>
        </dgm:presLayoutVars>
      </dgm:prSet>
      <dgm:spPr/>
    </dgm:pt>
    <dgm:pt modelId="{00D87789-2D4A-4BE4-BDF0-0A148B0018BA}" type="pres">
      <dgm:prSet presAssocID="{E8522059-FF5C-4514-AD0F-6F336AE67DA1}" presName="negativeSpace" presStyleCnt="0"/>
      <dgm:spPr/>
    </dgm:pt>
    <dgm:pt modelId="{A18CD695-916A-40C7-8782-EA8052179D36}" type="pres">
      <dgm:prSet presAssocID="{E8522059-FF5C-4514-AD0F-6F336AE67DA1}" presName="childText" presStyleLbl="conFgAcc1" presStyleIdx="0" presStyleCnt="6">
        <dgm:presLayoutVars>
          <dgm:bulletEnabled val="1"/>
        </dgm:presLayoutVars>
      </dgm:prSet>
      <dgm:spPr/>
    </dgm:pt>
    <dgm:pt modelId="{6A0E0932-7001-4FC7-8E78-6D53519CE158}" type="pres">
      <dgm:prSet presAssocID="{FB7E9AB8-7D5A-453F-B797-C48D502F2296}" presName="spaceBetweenRectangles" presStyleCnt="0"/>
      <dgm:spPr/>
    </dgm:pt>
    <dgm:pt modelId="{CE815784-C2C8-427B-A99A-8070489DBB70}" type="pres">
      <dgm:prSet presAssocID="{C5AA3A04-1FE6-487E-8941-6A81855D3168}" presName="parentLin" presStyleCnt="0"/>
      <dgm:spPr/>
    </dgm:pt>
    <dgm:pt modelId="{3F65DDAE-8DA3-414C-B7AD-74BF5EA5709D}" type="pres">
      <dgm:prSet presAssocID="{C5AA3A04-1FE6-487E-8941-6A81855D3168}" presName="parentLeftMargin" presStyleLbl="node1" presStyleIdx="0" presStyleCnt="6"/>
      <dgm:spPr/>
    </dgm:pt>
    <dgm:pt modelId="{9A83F310-A979-436C-A87A-665F39736546}" type="pres">
      <dgm:prSet presAssocID="{C5AA3A04-1FE6-487E-8941-6A81855D3168}" presName="parentText" presStyleLbl="node1" presStyleIdx="1" presStyleCnt="6">
        <dgm:presLayoutVars>
          <dgm:chMax val="0"/>
          <dgm:bulletEnabled val="1"/>
        </dgm:presLayoutVars>
      </dgm:prSet>
      <dgm:spPr/>
    </dgm:pt>
    <dgm:pt modelId="{E0AAB296-C069-42FD-9ACE-A8A8B85F9CB4}" type="pres">
      <dgm:prSet presAssocID="{C5AA3A04-1FE6-487E-8941-6A81855D3168}" presName="negativeSpace" presStyleCnt="0"/>
      <dgm:spPr/>
    </dgm:pt>
    <dgm:pt modelId="{3C6D7CA5-9FDE-4228-BA68-38A81B7110B7}" type="pres">
      <dgm:prSet presAssocID="{C5AA3A04-1FE6-487E-8941-6A81855D3168}" presName="childText" presStyleLbl="conFgAcc1" presStyleIdx="1" presStyleCnt="6">
        <dgm:presLayoutVars>
          <dgm:bulletEnabled val="1"/>
        </dgm:presLayoutVars>
      </dgm:prSet>
      <dgm:spPr/>
    </dgm:pt>
    <dgm:pt modelId="{F280C5BA-29E0-4434-BD6C-5B09D1BB258A}" type="pres">
      <dgm:prSet presAssocID="{AEC6DE94-8679-4BA0-B333-0DF3212E1B8E}" presName="spaceBetweenRectangles" presStyleCnt="0"/>
      <dgm:spPr/>
    </dgm:pt>
    <dgm:pt modelId="{9D18EC17-B1F8-4B44-BD84-CD2E4ABE6373}" type="pres">
      <dgm:prSet presAssocID="{A4F22275-EDBB-4794-83A2-23434C437EF7}" presName="parentLin" presStyleCnt="0"/>
      <dgm:spPr/>
    </dgm:pt>
    <dgm:pt modelId="{2AE85C4B-2B91-4B60-9EA5-3287D902A167}" type="pres">
      <dgm:prSet presAssocID="{A4F22275-EDBB-4794-83A2-23434C437EF7}" presName="parentLeftMargin" presStyleLbl="node1" presStyleIdx="1" presStyleCnt="6"/>
      <dgm:spPr/>
    </dgm:pt>
    <dgm:pt modelId="{F2A3A6B3-1F8B-4808-9FB6-58B69EB60881}" type="pres">
      <dgm:prSet presAssocID="{A4F22275-EDBB-4794-83A2-23434C437EF7}" presName="parentText" presStyleLbl="node1" presStyleIdx="2" presStyleCnt="6">
        <dgm:presLayoutVars>
          <dgm:chMax val="0"/>
          <dgm:bulletEnabled val="1"/>
        </dgm:presLayoutVars>
      </dgm:prSet>
      <dgm:spPr/>
    </dgm:pt>
    <dgm:pt modelId="{F2D2DEE6-0AC1-4533-B702-E1A436B0F6E0}" type="pres">
      <dgm:prSet presAssocID="{A4F22275-EDBB-4794-83A2-23434C437EF7}" presName="negativeSpace" presStyleCnt="0"/>
      <dgm:spPr/>
    </dgm:pt>
    <dgm:pt modelId="{E6BEC212-0201-4621-A6A4-BCF15B058222}" type="pres">
      <dgm:prSet presAssocID="{A4F22275-EDBB-4794-83A2-23434C437EF7}" presName="childText" presStyleLbl="conFgAcc1" presStyleIdx="2" presStyleCnt="6">
        <dgm:presLayoutVars>
          <dgm:bulletEnabled val="1"/>
        </dgm:presLayoutVars>
      </dgm:prSet>
      <dgm:spPr/>
    </dgm:pt>
    <dgm:pt modelId="{B41CA39E-DEDE-450C-A8BF-AF1E637F3D4C}" type="pres">
      <dgm:prSet presAssocID="{0FB9FF6F-088A-4B44-A675-81F43A1EB138}" presName="spaceBetweenRectangles" presStyleCnt="0"/>
      <dgm:spPr/>
    </dgm:pt>
    <dgm:pt modelId="{D41BD54C-F077-46DA-A2BB-DE9DAAD965EC}" type="pres">
      <dgm:prSet presAssocID="{E9480504-6A46-49BD-86E2-EF40187C8178}" presName="parentLin" presStyleCnt="0"/>
      <dgm:spPr/>
    </dgm:pt>
    <dgm:pt modelId="{1CFA38A7-292A-4AB6-A67D-C314D97CC416}" type="pres">
      <dgm:prSet presAssocID="{E9480504-6A46-49BD-86E2-EF40187C8178}" presName="parentLeftMargin" presStyleLbl="node1" presStyleIdx="2" presStyleCnt="6"/>
      <dgm:spPr/>
    </dgm:pt>
    <dgm:pt modelId="{A833A075-786A-46A6-BDF5-292D723B1EDE}" type="pres">
      <dgm:prSet presAssocID="{E9480504-6A46-49BD-86E2-EF40187C8178}" presName="parentText" presStyleLbl="node1" presStyleIdx="3" presStyleCnt="6">
        <dgm:presLayoutVars>
          <dgm:chMax val="0"/>
          <dgm:bulletEnabled val="1"/>
        </dgm:presLayoutVars>
      </dgm:prSet>
      <dgm:spPr/>
    </dgm:pt>
    <dgm:pt modelId="{F6BC3593-5C2B-48D8-9C4C-8D774011304D}" type="pres">
      <dgm:prSet presAssocID="{E9480504-6A46-49BD-86E2-EF40187C8178}" presName="negativeSpace" presStyleCnt="0"/>
      <dgm:spPr/>
    </dgm:pt>
    <dgm:pt modelId="{7D3C7B5E-3226-4A60-8087-8051D5E4EFA5}" type="pres">
      <dgm:prSet presAssocID="{E9480504-6A46-49BD-86E2-EF40187C8178}" presName="childText" presStyleLbl="conFgAcc1" presStyleIdx="3" presStyleCnt="6">
        <dgm:presLayoutVars>
          <dgm:bulletEnabled val="1"/>
        </dgm:presLayoutVars>
      </dgm:prSet>
      <dgm:spPr/>
    </dgm:pt>
    <dgm:pt modelId="{91E6D9FF-F0AD-4372-A15A-ECDC3351277C}" type="pres">
      <dgm:prSet presAssocID="{40196B5C-6605-4B66-B818-69554C86CB5E}" presName="spaceBetweenRectangles" presStyleCnt="0"/>
      <dgm:spPr/>
    </dgm:pt>
    <dgm:pt modelId="{C19AB760-07D8-4E8D-8BC6-DD837C2B1CFF}" type="pres">
      <dgm:prSet presAssocID="{954B506E-BFAD-4612-B39A-8931EBE2AB80}" presName="parentLin" presStyleCnt="0"/>
      <dgm:spPr/>
    </dgm:pt>
    <dgm:pt modelId="{64E63998-162A-4C19-93B8-DF03096558C7}" type="pres">
      <dgm:prSet presAssocID="{954B506E-BFAD-4612-B39A-8931EBE2AB80}" presName="parentLeftMargin" presStyleLbl="node1" presStyleIdx="3" presStyleCnt="6"/>
      <dgm:spPr/>
    </dgm:pt>
    <dgm:pt modelId="{DEB331D9-2C70-411B-B578-00308414969B}" type="pres">
      <dgm:prSet presAssocID="{954B506E-BFAD-4612-B39A-8931EBE2AB80}" presName="parentText" presStyleLbl="node1" presStyleIdx="4" presStyleCnt="6">
        <dgm:presLayoutVars>
          <dgm:chMax val="0"/>
          <dgm:bulletEnabled val="1"/>
        </dgm:presLayoutVars>
      </dgm:prSet>
      <dgm:spPr/>
    </dgm:pt>
    <dgm:pt modelId="{900AB5CE-CA1F-41C7-BE16-73E8C9B61080}" type="pres">
      <dgm:prSet presAssocID="{954B506E-BFAD-4612-B39A-8931EBE2AB80}" presName="negativeSpace" presStyleCnt="0"/>
      <dgm:spPr/>
    </dgm:pt>
    <dgm:pt modelId="{2DC587B1-C099-4EF9-BCED-14C256BA2862}" type="pres">
      <dgm:prSet presAssocID="{954B506E-BFAD-4612-B39A-8931EBE2AB80}" presName="childText" presStyleLbl="conFgAcc1" presStyleIdx="4" presStyleCnt="6">
        <dgm:presLayoutVars>
          <dgm:bulletEnabled val="1"/>
        </dgm:presLayoutVars>
      </dgm:prSet>
      <dgm:spPr/>
    </dgm:pt>
    <dgm:pt modelId="{9C655497-C40F-4A23-BD0F-CFB074CC8362}" type="pres">
      <dgm:prSet presAssocID="{8E8D9967-2611-41D3-A085-224E76BCC673}" presName="spaceBetweenRectangles" presStyleCnt="0"/>
      <dgm:spPr/>
    </dgm:pt>
    <dgm:pt modelId="{958D2E37-AD69-4BBC-B0D6-4AD0AEA35A75}" type="pres">
      <dgm:prSet presAssocID="{4A1BC5D9-D851-4704-BB24-7E44602F506F}" presName="parentLin" presStyleCnt="0"/>
      <dgm:spPr/>
    </dgm:pt>
    <dgm:pt modelId="{854C56AF-9230-49FC-AB04-90D22E542320}" type="pres">
      <dgm:prSet presAssocID="{4A1BC5D9-D851-4704-BB24-7E44602F506F}" presName="parentLeftMargin" presStyleLbl="node1" presStyleIdx="4" presStyleCnt="6"/>
      <dgm:spPr/>
    </dgm:pt>
    <dgm:pt modelId="{3311610D-92F6-49B0-AAD4-E83CA852D567}" type="pres">
      <dgm:prSet presAssocID="{4A1BC5D9-D851-4704-BB24-7E44602F506F}" presName="parentText" presStyleLbl="node1" presStyleIdx="5" presStyleCnt="6">
        <dgm:presLayoutVars>
          <dgm:chMax val="0"/>
          <dgm:bulletEnabled val="1"/>
        </dgm:presLayoutVars>
      </dgm:prSet>
      <dgm:spPr/>
    </dgm:pt>
    <dgm:pt modelId="{6C3C675A-1249-4C51-8044-C443FEE957D5}" type="pres">
      <dgm:prSet presAssocID="{4A1BC5D9-D851-4704-BB24-7E44602F506F}" presName="negativeSpace" presStyleCnt="0"/>
      <dgm:spPr/>
    </dgm:pt>
    <dgm:pt modelId="{ACEA9B14-0002-49D3-AEB7-F3FE27ABCEC8}" type="pres">
      <dgm:prSet presAssocID="{4A1BC5D9-D851-4704-BB24-7E44602F506F}" presName="childText" presStyleLbl="conFgAcc1" presStyleIdx="5" presStyleCnt="6">
        <dgm:presLayoutVars>
          <dgm:bulletEnabled val="1"/>
        </dgm:presLayoutVars>
      </dgm:prSet>
      <dgm:spPr/>
    </dgm:pt>
  </dgm:ptLst>
  <dgm:cxnLst>
    <dgm:cxn modelId="{522E9C06-3AA5-4E9C-ABD0-0A936D4E6BE5}" type="presOf" srcId="{A4F22275-EDBB-4794-83A2-23434C437EF7}" destId="{2AE85C4B-2B91-4B60-9EA5-3287D902A167}" srcOrd="0" destOrd="0" presId="urn:microsoft.com/office/officeart/2005/8/layout/list1"/>
    <dgm:cxn modelId="{E6914F0C-0E13-404F-B535-BBB2E64DE1D9}" type="presOf" srcId="{954B506E-BFAD-4612-B39A-8931EBE2AB80}" destId="{DEB331D9-2C70-411B-B578-00308414969B}" srcOrd="1" destOrd="0" presId="urn:microsoft.com/office/officeart/2005/8/layout/list1"/>
    <dgm:cxn modelId="{B48BD712-CAB0-4B47-B59D-3A43018A022D}" srcId="{A4F22275-EDBB-4794-83A2-23434C437EF7}" destId="{AABAB65D-BF9B-41DC-A924-4AFA5B1E020A}" srcOrd="0" destOrd="0" parTransId="{F8683EA4-979C-47CD-9F9B-B4207C5A04D7}" sibTransId="{F2FBB54D-890A-4A49-8990-891103DD1569}"/>
    <dgm:cxn modelId="{1A015B18-62ED-429C-AB63-F8A6733299A6}" type="presOf" srcId="{2BCC1B3E-9296-4602-A959-FAE0BFC36710}" destId="{7D3C7B5E-3226-4A60-8087-8051D5E4EFA5}" srcOrd="0" destOrd="0" presId="urn:microsoft.com/office/officeart/2005/8/layout/list1"/>
    <dgm:cxn modelId="{6D67441F-027F-4B99-8C44-ABE5FD95BF51}" type="presOf" srcId="{4A1BC5D9-D851-4704-BB24-7E44602F506F}" destId="{3311610D-92F6-49B0-AAD4-E83CA852D567}" srcOrd="1" destOrd="0" presId="urn:microsoft.com/office/officeart/2005/8/layout/list1"/>
    <dgm:cxn modelId="{93FD802B-671E-4130-971A-CDE34FF29E89}" type="presOf" srcId="{AA58138C-E714-4E85-A8B4-89935361FEE3}" destId="{8C204EDB-9CCD-4929-8EEF-B16F273BD82F}" srcOrd="0" destOrd="0" presId="urn:microsoft.com/office/officeart/2005/8/layout/list1"/>
    <dgm:cxn modelId="{526D3D32-96DF-453A-A32F-3758663C6797}" type="presOf" srcId="{36D0D742-54A9-4BC4-9D5D-B80C7AF9612C}" destId="{3C6D7CA5-9FDE-4228-BA68-38A81B7110B7}" srcOrd="0" destOrd="0" presId="urn:microsoft.com/office/officeart/2005/8/layout/list1"/>
    <dgm:cxn modelId="{E0F94939-0BA4-4EFE-ADFE-5A1A5D562633}" type="presOf" srcId="{4A1BC5D9-D851-4704-BB24-7E44602F506F}" destId="{854C56AF-9230-49FC-AB04-90D22E542320}" srcOrd="0" destOrd="0" presId="urn:microsoft.com/office/officeart/2005/8/layout/list1"/>
    <dgm:cxn modelId="{7E1FE33B-06F5-4F4B-8245-C4A3762CE765}" type="presOf" srcId="{87805970-8956-4614-9A74-3BBC7100091C}" destId="{A18CD695-916A-40C7-8782-EA8052179D36}" srcOrd="0" destOrd="0" presId="urn:microsoft.com/office/officeart/2005/8/layout/list1"/>
    <dgm:cxn modelId="{816E614A-F60B-45C6-A15B-80E11E786A1A}" srcId="{AA58138C-E714-4E85-A8B4-89935361FEE3}" destId="{C5AA3A04-1FE6-487E-8941-6A81855D3168}" srcOrd="1" destOrd="0" parTransId="{ABBA628E-EC45-41AC-85B8-F941E77C8009}" sibTransId="{AEC6DE94-8679-4BA0-B333-0DF3212E1B8E}"/>
    <dgm:cxn modelId="{298E6A4A-8169-488A-990C-39213458189E}" type="presOf" srcId="{E9480504-6A46-49BD-86E2-EF40187C8178}" destId="{1CFA38A7-292A-4AB6-A67D-C314D97CC416}" srcOrd="0" destOrd="0" presId="urn:microsoft.com/office/officeart/2005/8/layout/list1"/>
    <dgm:cxn modelId="{61E15453-F021-480A-A413-97C197B0F5C8}" srcId="{954B506E-BFAD-4612-B39A-8931EBE2AB80}" destId="{59612AD8-A235-46DD-BCA6-8BD5E44FFF36}" srcOrd="0" destOrd="0" parTransId="{007E937C-29B2-47C5-8718-840F2412DCCF}" sibTransId="{36A81504-428D-4769-8880-1676225D9C56}"/>
    <dgm:cxn modelId="{7ED12075-B20D-478E-BD92-C99DBC86143A}" srcId="{AA58138C-E714-4E85-A8B4-89935361FEE3}" destId="{A4F22275-EDBB-4794-83A2-23434C437EF7}" srcOrd="2" destOrd="0" parTransId="{7388276A-9DD6-45D6-BCD5-A75649F15876}" sibTransId="{0FB9FF6F-088A-4B44-A675-81F43A1EB138}"/>
    <dgm:cxn modelId="{3729FF76-AB49-4EF8-AC2E-8E66A204E331}" srcId="{AA58138C-E714-4E85-A8B4-89935361FEE3}" destId="{E9480504-6A46-49BD-86E2-EF40187C8178}" srcOrd="3" destOrd="0" parTransId="{67FB0A2A-31C1-40EA-9D4B-EB3EDCDB0E8C}" sibTransId="{40196B5C-6605-4B66-B818-69554C86CB5E}"/>
    <dgm:cxn modelId="{FFB04C79-066B-4785-94EA-B242C7A0DDF4}" type="presOf" srcId="{954B506E-BFAD-4612-B39A-8931EBE2AB80}" destId="{64E63998-162A-4C19-93B8-DF03096558C7}" srcOrd="0" destOrd="0" presId="urn:microsoft.com/office/officeart/2005/8/layout/list1"/>
    <dgm:cxn modelId="{06ED2B5A-E123-431B-A4F6-F252EF10C514}" type="presOf" srcId="{C5AA3A04-1FE6-487E-8941-6A81855D3168}" destId="{9A83F310-A979-436C-A87A-665F39736546}" srcOrd="1" destOrd="0" presId="urn:microsoft.com/office/officeart/2005/8/layout/list1"/>
    <dgm:cxn modelId="{FD2FEA5A-34BC-442B-BBB1-500BC65E1F1F}" type="presOf" srcId="{E3EC44A8-ABAD-421B-B6E3-2365A7C3B4C0}" destId="{ACEA9B14-0002-49D3-AEB7-F3FE27ABCEC8}" srcOrd="0" destOrd="0" presId="urn:microsoft.com/office/officeart/2005/8/layout/list1"/>
    <dgm:cxn modelId="{148D697B-F7A8-48E3-A98C-24B3B14D5F48}" type="presOf" srcId="{AABAB65D-BF9B-41DC-A924-4AFA5B1E020A}" destId="{E6BEC212-0201-4621-A6A4-BCF15B058222}" srcOrd="0" destOrd="0" presId="urn:microsoft.com/office/officeart/2005/8/layout/list1"/>
    <dgm:cxn modelId="{3BA2AA82-D1D6-44EB-93C7-98CA6F1C52B4}" type="presOf" srcId="{A4F22275-EDBB-4794-83A2-23434C437EF7}" destId="{F2A3A6B3-1F8B-4808-9FB6-58B69EB60881}" srcOrd="1" destOrd="0" presId="urn:microsoft.com/office/officeart/2005/8/layout/list1"/>
    <dgm:cxn modelId="{5557808D-89C2-43FF-B3AE-E5514B98B4B0}" srcId="{4A1BC5D9-D851-4704-BB24-7E44602F506F}" destId="{E3EC44A8-ABAD-421B-B6E3-2365A7C3B4C0}" srcOrd="0" destOrd="0" parTransId="{42B7AF86-A38F-4C28-BC42-32CA18925442}" sibTransId="{18F6CE9F-146B-43DD-8155-95D725E39D3D}"/>
    <dgm:cxn modelId="{A6953692-6B70-42C0-BD73-2D723053528D}" srcId="{C5AA3A04-1FE6-487E-8941-6A81855D3168}" destId="{36D0D742-54A9-4BC4-9D5D-B80C7AF9612C}" srcOrd="0" destOrd="0" parTransId="{C4B10B35-5632-4C06-9440-197E0B181AC1}" sibTransId="{88909EAC-B84D-45D6-B155-EB58E607F21C}"/>
    <dgm:cxn modelId="{D51ECA94-2AA6-48CD-9664-7F995356BE20}" type="presOf" srcId="{C5AA3A04-1FE6-487E-8941-6A81855D3168}" destId="{3F65DDAE-8DA3-414C-B7AD-74BF5EA5709D}" srcOrd="0" destOrd="0" presId="urn:microsoft.com/office/officeart/2005/8/layout/list1"/>
    <dgm:cxn modelId="{F390E1AC-E10F-48DD-B323-C4D3DA8A510A}" srcId="{AA58138C-E714-4E85-A8B4-89935361FEE3}" destId="{E8522059-FF5C-4514-AD0F-6F336AE67DA1}" srcOrd="0" destOrd="0" parTransId="{00910BAE-F7C1-4F9D-A3BE-2B7D99CCBB56}" sibTransId="{FB7E9AB8-7D5A-453F-B797-C48D502F2296}"/>
    <dgm:cxn modelId="{43274DBC-9AAD-48A7-92B1-C530D24B623C}" type="presOf" srcId="{E8522059-FF5C-4514-AD0F-6F336AE67DA1}" destId="{745E6314-4982-4C35-89E7-1A8913FBAE3F}" srcOrd="0" destOrd="0" presId="urn:microsoft.com/office/officeart/2005/8/layout/list1"/>
    <dgm:cxn modelId="{6EEDBBC1-9B34-43F3-B542-48D351F4F1B2}" type="presOf" srcId="{59612AD8-A235-46DD-BCA6-8BD5E44FFF36}" destId="{2DC587B1-C099-4EF9-BCED-14C256BA2862}" srcOrd="0" destOrd="0" presId="urn:microsoft.com/office/officeart/2005/8/layout/list1"/>
    <dgm:cxn modelId="{116415C2-15E3-4DE7-8403-20B47B2E726F}" srcId="{E8522059-FF5C-4514-AD0F-6F336AE67DA1}" destId="{87805970-8956-4614-9A74-3BBC7100091C}" srcOrd="0" destOrd="0" parTransId="{9A492745-EF18-49FF-A2A9-90C2612B5D12}" sibTransId="{C3F53AC0-006B-4591-B4DC-995AB9DA3453}"/>
    <dgm:cxn modelId="{7A478ED0-1371-4032-A787-2A94F6EFE8A8}" srcId="{AA58138C-E714-4E85-A8B4-89935361FEE3}" destId="{954B506E-BFAD-4612-B39A-8931EBE2AB80}" srcOrd="4" destOrd="0" parTransId="{6281FB16-FE25-4C10-9C7A-C1FA1A1B7B88}" sibTransId="{8E8D9967-2611-41D3-A085-224E76BCC673}"/>
    <dgm:cxn modelId="{932656E0-6C09-4C59-96A4-C2578E23CC54}" type="presOf" srcId="{E8522059-FF5C-4514-AD0F-6F336AE67DA1}" destId="{AAB3E5EA-6ADB-4834-A785-F1DA55602C21}" srcOrd="1" destOrd="0" presId="urn:microsoft.com/office/officeart/2005/8/layout/list1"/>
    <dgm:cxn modelId="{41FBF0EA-FD0C-4B1E-8115-1E5C770F4D6B}" type="presOf" srcId="{E9480504-6A46-49BD-86E2-EF40187C8178}" destId="{A833A075-786A-46A6-BDF5-292D723B1EDE}" srcOrd="1" destOrd="0" presId="urn:microsoft.com/office/officeart/2005/8/layout/list1"/>
    <dgm:cxn modelId="{58087DF2-4553-4BE0-B964-6C53C152DE52}" srcId="{AA58138C-E714-4E85-A8B4-89935361FEE3}" destId="{4A1BC5D9-D851-4704-BB24-7E44602F506F}" srcOrd="5" destOrd="0" parTransId="{2AED5008-44B2-49CE-88CB-E70B6AC7D6B1}" sibTransId="{3F8D9047-B23E-40FD-B274-993B2105097D}"/>
    <dgm:cxn modelId="{5998C4FB-9BED-4570-B7BB-991F4F5B19A8}" srcId="{E9480504-6A46-49BD-86E2-EF40187C8178}" destId="{2BCC1B3E-9296-4602-A959-FAE0BFC36710}" srcOrd="0" destOrd="0" parTransId="{42149B4F-5846-404C-AD22-521F7EA3CCF6}" sibTransId="{89D905E7-6F2D-4A71-9262-32ACFF23D649}"/>
    <dgm:cxn modelId="{1F06CA34-381F-404E-AF71-2923D0FA80B7}" type="presParOf" srcId="{8C204EDB-9CCD-4929-8EEF-B16F273BD82F}" destId="{168CC62A-A277-4748-98AA-DB2C3909474A}" srcOrd="0" destOrd="0" presId="urn:microsoft.com/office/officeart/2005/8/layout/list1"/>
    <dgm:cxn modelId="{285D45A3-5C91-4273-A666-DB068414B329}" type="presParOf" srcId="{168CC62A-A277-4748-98AA-DB2C3909474A}" destId="{745E6314-4982-4C35-89E7-1A8913FBAE3F}" srcOrd="0" destOrd="0" presId="urn:microsoft.com/office/officeart/2005/8/layout/list1"/>
    <dgm:cxn modelId="{00CF6AF6-3767-4AB4-92D4-2B4CFE56BDCD}" type="presParOf" srcId="{168CC62A-A277-4748-98AA-DB2C3909474A}" destId="{AAB3E5EA-6ADB-4834-A785-F1DA55602C21}" srcOrd="1" destOrd="0" presId="urn:microsoft.com/office/officeart/2005/8/layout/list1"/>
    <dgm:cxn modelId="{592D7036-E4CF-4389-BEFB-2956D9FD4236}" type="presParOf" srcId="{8C204EDB-9CCD-4929-8EEF-B16F273BD82F}" destId="{00D87789-2D4A-4BE4-BDF0-0A148B0018BA}" srcOrd="1" destOrd="0" presId="urn:microsoft.com/office/officeart/2005/8/layout/list1"/>
    <dgm:cxn modelId="{E017E623-1952-4252-9485-3AE10EBEA3EE}" type="presParOf" srcId="{8C204EDB-9CCD-4929-8EEF-B16F273BD82F}" destId="{A18CD695-916A-40C7-8782-EA8052179D36}" srcOrd="2" destOrd="0" presId="urn:microsoft.com/office/officeart/2005/8/layout/list1"/>
    <dgm:cxn modelId="{04741AA3-A7C6-4309-B45A-790A4613E6BD}" type="presParOf" srcId="{8C204EDB-9CCD-4929-8EEF-B16F273BD82F}" destId="{6A0E0932-7001-4FC7-8E78-6D53519CE158}" srcOrd="3" destOrd="0" presId="urn:microsoft.com/office/officeart/2005/8/layout/list1"/>
    <dgm:cxn modelId="{61F508B9-9736-4B05-9E65-8525ED9E13B1}" type="presParOf" srcId="{8C204EDB-9CCD-4929-8EEF-B16F273BD82F}" destId="{CE815784-C2C8-427B-A99A-8070489DBB70}" srcOrd="4" destOrd="0" presId="urn:microsoft.com/office/officeart/2005/8/layout/list1"/>
    <dgm:cxn modelId="{ACD7B598-FD00-4B13-9050-CABD4E9FFF64}" type="presParOf" srcId="{CE815784-C2C8-427B-A99A-8070489DBB70}" destId="{3F65DDAE-8DA3-414C-B7AD-74BF5EA5709D}" srcOrd="0" destOrd="0" presId="urn:microsoft.com/office/officeart/2005/8/layout/list1"/>
    <dgm:cxn modelId="{18809995-B0AB-47D2-97E4-F3E71E68B83B}" type="presParOf" srcId="{CE815784-C2C8-427B-A99A-8070489DBB70}" destId="{9A83F310-A979-436C-A87A-665F39736546}" srcOrd="1" destOrd="0" presId="urn:microsoft.com/office/officeart/2005/8/layout/list1"/>
    <dgm:cxn modelId="{5CF5059D-396D-4BFA-AF8C-6AB962BA6585}" type="presParOf" srcId="{8C204EDB-9CCD-4929-8EEF-B16F273BD82F}" destId="{E0AAB296-C069-42FD-9ACE-A8A8B85F9CB4}" srcOrd="5" destOrd="0" presId="urn:microsoft.com/office/officeart/2005/8/layout/list1"/>
    <dgm:cxn modelId="{83CC7B93-2E16-4073-8FCA-41A8D2B60ED6}" type="presParOf" srcId="{8C204EDB-9CCD-4929-8EEF-B16F273BD82F}" destId="{3C6D7CA5-9FDE-4228-BA68-38A81B7110B7}" srcOrd="6" destOrd="0" presId="urn:microsoft.com/office/officeart/2005/8/layout/list1"/>
    <dgm:cxn modelId="{A439F64B-235B-44B5-B06F-FCC1DD5478E0}" type="presParOf" srcId="{8C204EDB-9CCD-4929-8EEF-B16F273BD82F}" destId="{F280C5BA-29E0-4434-BD6C-5B09D1BB258A}" srcOrd="7" destOrd="0" presId="urn:microsoft.com/office/officeart/2005/8/layout/list1"/>
    <dgm:cxn modelId="{1F031508-C320-4441-BD85-B9CEAC3645C7}" type="presParOf" srcId="{8C204EDB-9CCD-4929-8EEF-B16F273BD82F}" destId="{9D18EC17-B1F8-4B44-BD84-CD2E4ABE6373}" srcOrd="8" destOrd="0" presId="urn:microsoft.com/office/officeart/2005/8/layout/list1"/>
    <dgm:cxn modelId="{16606D0B-9686-4E2E-85EF-D3D178E03B47}" type="presParOf" srcId="{9D18EC17-B1F8-4B44-BD84-CD2E4ABE6373}" destId="{2AE85C4B-2B91-4B60-9EA5-3287D902A167}" srcOrd="0" destOrd="0" presId="urn:microsoft.com/office/officeart/2005/8/layout/list1"/>
    <dgm:cxn modelId="{0D607307-72EB-495C-BEED-171E41E331CD}" type="presParOf" srcId="{9D18EC17-B1F8-4B44-BD84-CD2E4ABE6373}" destId="{F2A3A6B3-1F8B-4808-9FB6-58B69EB60881}" srcOrd="1" destOrd="0" presId="urn:microsoft.com/office/officeart/2005/8/layout/list1"/>
    <dgm:cxn modelId="{B83F34BF-C34A-4143-B647-DDC467009195}" type="presParOf" srcId="{8C204EDB-9CCD-4929-8EEF-B16F273BD82F}" destId="{F2D2DEE6-0AC1-4533-B702-E1A436B0F6E0}" srcOrd="9" destOrd="0" presId="urn:microsoft.com/office/officeart/2005/8/layout/list1"/>
    <dgm:cxn modelId="{55023221-8710-49E1-96A7-03EADEFB0C2C}" type="presParOf" srcId="{8C204EDB-9CCD-4929-8EEF-B16F273BD82F}" destId="{E6BEC212-0201-4621-A6A4-BCF15B058222}" srcOrd="10" destOrd="0" presId="urn:microsoft.com/office/officeart/2005/8/layout/list1"/>
    <dgm:cxn modelId="{93B1627A-8E82-42E0-8AE6-B54A63D02327}" type="presParOf" srcId="{8C204EDB-9CCD-4929-8EEF-B16F273BD82F}" destId="{B41CA39E-DEDE-450C-A8BF-AF1E637F3D4C}" srcOrd="11" destOrd="0" presId="urn:microsoft.com/office/officeart/2005/8/layout/list1"/>
    <dgm:cxn modelId="{1715C6F6-DC6C-4B5B-874F-9A830CAE1849}" type="presParOf" srcId="{8C204EDB-9CCD-4929-8EEF-B16F273BD82F}" destId="{D41BD54C-F077-46DA-A2BB-DE9DAAD965EC}" srcOrd="12" destOrd="0" presId="urn:microsoft.com/office/officeart/2005/8/layout/list1"/>
    <dgm:cxn modelId="{A6BF59F1-0314-470E-9C63-C9AD9CFE4A00}" type="presParOf" srcId="{D41BD54C-F077-46DA-A2BB-DE9DAAD965EC}" destId="{1CFA38A7-292A-4AB6-A67D-C314D97CC416}" srcOrd="0" destOrd="0" presId="urn:microsoft.com/office/officeart/2005/8/layout/list1"/>
    <dgm:cxn modelId="{3AD4CC51-B224-4425-A99F-F114E5804F65}" type="presParOf" srcId="{D41BD54C-F077-46DA-A2BB-DE9DAAD965EC}" destId="{A833A075-786A-46A6-BDF5-292D723B1EDE}" srcOrd="1" destOrd="0" presId="urn:microsoft.com/office/officeart/2005/8/layout/list1"/>
    <dgm:cxn modelId="{0E3A8056-C58F-4D72-8FC8-1D56C9CE17A8}" type="presParOf" srcId="{8C204EDB-9CCD-4929-8EEF-B16F273BD82F}" destId="{F6BC3593-5C2B-48D8-9C4C-8D774011304D}" srcOrd="13" destOrd="0" presId="urn:microsoft.com/office/officeart/2005/8/layout/list1"/>
    <dgm:cxn modelId="{7F10FBAC-626C-427C-BD02-7B456B256C73}" type="presParOf" srcId="{8C204EDB-9CCD-4929-8EEF-B16F273BD82F}" destId="{7D3C7B5E-3226-4A60-8087-8051D5E4EFA5}" srcOrd="14" destOrd="0" presId="urn:microsoft.com/office/officeart/2005/8/layout/list1"/>
    <dgm:cxn modelId="{CFCB4016-4EE5-4EA7-AADD-59DE104AA0AF}" type="presParOf" srcId="{8C204EDB-9CCD-4929-8EEF-B16F273BD82F}" destId="{91E6D9FF-F0AD-4372-A15A-ECDC3351277C}" srcOrd="15" destOrd="0" presId="urn:microsoft.com/office/officeart/2005/8/layout/list1"/>
    <dgm:cxn modelId="{6C9C8B06-15E2-4848-8D2E-04DA99894D06}" type="presParOf" srcId="{8C204EDB-9CCD-4929-8EEF-B16F273BD82F}" destId="{C19AB760-07D8-4E8D-8BC6-DD837C2B1CFF}" srcOrd="16" destOrd="0" presId="urn:microsoft.com/office/officeart/2005/8/layout/list1"/>
    <dgm:cxn modelId="{3DFE8463-1469-4C85-8220-2CC236EE89C2}" type="presParOf" srcId="{C19AB760-07D8-4E8D-8BC6-DD837C2B1CFF}" destId="{64E63998-162A-4C19-93B8-DF03096558C7}" srcOrd="0" destOrd="0" presId="urn:microsoft.com/office/officeart/2005/8/layout/list1"/>
    <dgm:cxn modelId="{A93FCAB8-EBEC-4422-952E-48BE8CF4CDC7}" type="presParOf" srcId="{C19AB760-07D8-4E8D-8BC6-DD837C2B1CFF}" destId="{DEB331D9-2C70-411B-B578-00308414969B}" srcOrd="1" destOrd="0" presId="urn:microsoft.com/office/officeart/2005/8/layout/list1"/>
    <dgm:cxn modelId="{F1442DCF-C70D-45ED-B906-B23B4A853D55}" type="presParOf" srcId="{8C204EDB-9CCD-4929-8EEF-B16F273BD82F}" destId="{900AB5CE-CA1F-41C7-BE16-73E8C9B61080}" srcOrd="17" destOrd="0" presId="urn:microsoft.com/office/officeart/2005/8/layout/list1"/>
    <dgm:cxn modelId="{84BCCF2A-52AC-4BAC-9307-F2F040151BF2}" type="presParOf" srcId="{8C204EDB-9CCD-4929-8EEF-B16F273BD82F}" destId="{2DC587B1-C099-4EF9-BCED-14C256BA2862}" srcOrd="18" destOrd="0" presId="urn:microsoft.com/office/officeart/2005/8/layout/list1"/>
    <dgm:cxn modelId="{0DA0C5ED-A1E3-4D5A-BB2E-EDD3F9F24423}" type="presParOf" srcId="{8C204EDB-9CCD-4929-8EEF-B16F273BD82F}" destId="{9C655497-C40F-4A23-BD0F-CFB074CC8362}" srcOrd="19" destOrd="0" presId="urn:microsoft.com/office/officeart/2005/8/layout/list1"/>
    <dgm:cxn modelId="{B3368402-EDEE-438B-9D62-950072A42849}" type="presParOf" srcId="{8C204EDB-9CCD-4929-8EEF-B16F273BD82F}" destId="{958D2E37-AD69-4BBC-B0D6-4AD0AEA35A75}" srcOrd="20" destOrd="0" presId="urn:microsoft.com/office/officeart/2005/8/layout/list1"/>
    <dgm:cxn modelId="{7D4F45EF-6B97-417E-BA4F-F4F126051FDE}" type="presParOf" srcId="{958D2E37-AD69-4BBC-B0D6-4AD0AEA35A75}" destId="{854C56AF-9230-49FC-AB04-90D22E542320}" srcOrd="0" destOrd="0" presId="urn:microsoft.com/office/officeart/2005/8/layout/list1"/>
    <dgm:cxn modelId="{9A9968F2-0294-450C-BC6F-BBD8EE586E29}" type="presParOf" srcId="{958D2E37-AD69-4BBC-B0D6-4AD0AEA35A75}" destId="{3311610D-92F6-49B0-AAD4-E83CA852D567}" srcOrd="1" destOrd="0" presId="urn:microsoft.com/office/officeart/2005/8/layout/list1"/>
    <dgm:cxn modelId="{B3500EB2-BF62-4AB5-B15E-BE98C6B25FE2}" type="presParOf" srcId="{8C204EDB-9CCD-4929-8EEF-B16F273BD82F}" destId="{6C3C675A-1249-4C51-8044-C443FEE957D5}" srcOrd="21" destOrd="0" presId="urn:microsoft.com/office/officeart/2005/8/layout/list1"/>
    <dgm:cxn modelId="{B19452CA-EC0C-4EDF-8463-8CFA144C7093}" type="presParOf" srcId="{8C204EDB-9CCD-4929-8EEF-B16F273BD82F}" destId="{ACEA9B14-0002-49D3-AEB7-F3FE27ABCEC8}"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686C40B-CF20-494E-A2E0-D4D43958A45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6E4D76D-64DF-4FA3-AAAE-32A15479FCDB}">
      <dgm:prSet phldr="0"/>
      <dgm:spPr/>
      <dgm:t>
        <a:bodyPr/>
        <a:lstStyle/>
        <a:p>
          <a:pPr algn="l"/>
          <a:r>
            <a:rPr lang="en-US" b="1">
              <a:solidFill>
                <a:schemeClr val="tx1"/>
              </a:solidFill>
            </a:rPr>
            <a:t>Accuracy</a:t>
          </a:r>
          <a:r>
            <a:rPr lang="en-US">
              <a:solidFill>
                <a:schemeClr val="tx1"/>
              </a:solidFill>
            </a:rPr>
            <a:t>:</a:t>
          </a:r>
        </a:p>
      </dgm:t>
    </dgm:pt>
    <dgm:pt modelId="{CEADDB4A-B2D8-4547-9C88-362314AD9888}" type="parTrans" cxnId="{F345ACA0-AA07-4040-B598-044D7FEF31F7}">
      <dgm:prSet/>
      <dgm:spPr/>
    </dgm:pt>
    <dgm:pt modelId="{0122FBE4-EE88-4F05-A81C-69F660C65FAD}" type="sibTrans" cxnId="{F345ACA0-AA07-4040-B598-044D7FEF31F7}">
      <dgm:prSet/>
      <dgm:spPr/>
    </dgm:pt>
    <dgm:pt modelId="{444E0EBA-FF66-4AFC-B8AD-3C9F8C0A23DC}">
      <dgm:prSet phldr="0"/>
      <dgm:spPr/>
      <dgm:t>
        <a:bodyPr/>
        <a:lstStyle/>
        <a:p>
          <a:pPr algn="l"/>
          <a:r>
            <a:rPr lang="en-US" b="1">
              <a:solidFill>
                <a:schemeClr val="tx1"/>
              </a:solidFill>
            </a:rPr>
            <a:t>Definition</a:t>
          </a:r>
          <a:r>
            <a:rPr lang="en-US">
              <a:solidFill>
                <a:schemeClr val="tx1"/>
              </a:solidFill>
            </a:rPr>
            <a:t>: The percentage of total predictions that were correct.</a:t>
          </a:r>
        </a:p>
      </dgm:t>
    </dgm:pt>
    <dgm:pt modelId="{596B1F1D-213E-4077-89DF-35170ABDA7ED}" type="parTrans" cxnId="{105C66EE-0C1D-4B7F-A25F-932FC0C3A40D}">
      <dgm:prSet/>
      <dgm:spPr/>
    </dgm:pt>
    <dgm:pt modelId="{A6531307-377F-4FD1-A2F5-F06C3C26BFDD}" type="sibTrans" cxnId="{105C66EE-0C1D-4B7F-A25F-932FC0C3A40D}">
      <dgm:prSet/>
      <dgm:spPr/>
    </dgm:pt>
    <dgm:pt modelId="{4F2C7CE9-1778-44EA-8734-C8352E108066}">
      <dgm:prSet phldr="0"/>
      <dgm:spPr/>
      <dgm:t>
        <a:bodyPr/>
        <a:lstStyle/>
        <a:p>
          <a:pPr algn="l"/>
          <a:r>
            <a:rPr lang="en-US" b="1">
              <a:solidFill>
                <a:schemeClr val="tx1"/>
              </a:solidFill>
            </a:rPr>
            <a:t>Example</a:t>
          </a:r>
          <a:r>
            <a:rPr lang="en-US">
              <a:solidFill>
                <a:schemeClr val="tx1"/>
              </a:solidFill>
            </a:rPr>
            <a:t>: If a model predicts 90 out of 100 applicants correctly (whether they will default or not), the accuracy is 90%.</a:t>
          </a:r>
        </a:p>
      </dgm:t>
    </dgm:pt>
    <dgm:pt modelId="{6FAB3DF2-DE0E-41C8-91A7-7087DF593E5C}" type="parTrans" cxnId="{DE1B76DC-9622-4191-AA8A-E44E1E25514F}">
      <dgm:prSet/>
      <dgm:spPr/>
    </dgm:pt>
    <dgm:pt modelId="{124BB6AC-4841-4939-904A-7BDE07A3B807}" type="sibTrans" cxnId="{DE1B76DC-9622-4191-AA8A-E44E1E25514F}">
      <dgm:prSet/>
      <dgm:spPr/>
    </dgm:pt>
    <dgm:pt modelId="{2D814E9F-1F04-4E5C-A9FF-F460DDA64516}">
      <dgm:prSet phldr="0"/>
      <dgm:spPr/>
      <dgm:t>
        <a:bodyPr/>
        <a:lstStyle/>
        <a:p>
          <a:pPr algn="l"/>
          <a:r>
            <a:rPr lang="en-US" b="1">
              <a:solidFill>
                <a:schemeClr val="tx1"/>
              </a:solidFill>
            </a:rPr>
            <a:t>Precision</a:t>
          </a:r>
          <a:r>
            <a:rPr lang="en-US">
              <a:solidFill>
                <a:schemeClr val="tx1"/>
              </a:solidFill>
            </a:rPr>
            <a:t>:</a:t>
          </a:r>
        </a:p>
      </dgm:t>
    </dgm:pt>
    <dgm:pt modelId="{0E5AFECD-FBA0-4257-B9C3-AD0F5BDB0E35}" type="parTrans" cxnId="{88A32738-005E-41AC-9FE4-5710CCDCC000}">
      <dgm:prSet/>
      <dgm:spPr/>
    </dgm:pt>
    <dgm:pt modelId="{C501BC7C-ECA2-4D7D-8B50-3B8B32F3003D}" type="sibTrans" cxnId="{88A32738-005E-41AC-9FE4-5710CCDCC000}">
      <dgm:prSet/>
      <dgm:spPr/>
    </dgm:pt>
    <dgm:pt modelId="{1E38F4B0-008F-4484-A017-E63AEE410986}">
      <dgm:prSet phldr="0"/>
      <dgm:spPr/>
      <dgm:t>
        <a:bodyPr/>
        <a:lstStyle/>
        <a:p>
          <a:pPr algn="l"/>
          <a:r>
            <a:rPr lang="en-US" b="1">
              <a:solidFill>
                <a:schemeClr val="tx1"/>
              </a:solidFill>
            </a:rPr>
            <a:t>Definition</a:t>
          </a:r>
          <a:r>
            <a:rPr lang="en-US">
              <a:solidFill>
                <a:schemeClr val="tx1"/>
              </a:solidFill>
            </a:rPr>
            <a:t>: The proportion of true positive predictions among all positive predictions (i.e., correctly identified defaulters).</a:t>
          </a:r>
        </a:p>
      </dgm:t>
    </dgm:pt>
    <dgm:pt modelId="{E191092F-6F5F-4AA6-ACDB-CCC9926FF341}" type="parTrans" cxnId="{01D0F57B-AB7B-4DD4-A22E-5C72E5975DCF}">
      <dgm:prSet/>
      <dgm:spPr/>
    </dgm:pt>
    <dgm:pt modelId="{38EF8FEE-2649-4543-AB4E-EC33FBEFD340}" type="sibTrans" cxnId="{01D0F57B-AB7B-4DD4-A22E-5C72E5975DCF}">
      <dgm:prSet/>
      <dgm:spPr/>
    </dgm:pt>
    <dgm:pt modelId="{9CC0E463-3504-466D-BD70-F31C1F6CBEAA}">
      <dgm:prSet phldr="0"/>
      <dgm:spPr/>
      <dgm:t>
        <a:bodyPr/>
        <a:lstStyle/>
        <a:p>
          <a:pPr algn="l"/>
          <a:r>
            <a:rPr lang="en-US" b="1">
              <a:solidFill>
                <a:schemeClr val="tx1"/>
              </a:solidFill>
            </a:rPr>
            <a:t>Example</a:t>
          </a:r>
          <a:r>
            <a:rPr lang="en-US">
              <a:solidFill>
                <a:schemeClr val="tx1"/>
              </a:solidFill>
            </a:rPr>
            <a:t>: If the model predicts 40 applicants as defaulters, but only 30 actually defaulted, precision is 75% (</a:t>
          </a:r>
          <a:r>
            <a:rPr lang="en-US">
              <a:solidFill>
                <a:schemeClr val="tx1"/>
              </a:solidFill>
              <a:latin typeface="Arial"/>
            </a:rPr>
            <a:t>30/40).</a:t>
          </a:r>
          <a:endParaRPr lang="en-US">
            <a:solidFill>
              <a:schemeClr val="tx1"/>
            </a:solidFill>
          </a:endParaRPr>
        </a:p>
      </dgm:t>
    </dgm:pt>
    <dgm:pt modelId="{B7DE0EB2-7B7B-42AA-8313-E643F464D1B4}" type="parTrans" cxnId="{007E4E97-6DDD-4CD6-9A9F-2730DF8B20EB}">
      <dgm:prSet/>
      <dgm:spPr/>
    </dgm:pt>
    <dgm:pt modelId="{47310D42-3468-4216-AB49-7B30F8E89520}" type="sibTrans" cxnId="{007E4E97-6DDD-4CD6-9A9F-2730DF8B20EB}">
      <dgm:prSet/>
      <dgm:spPr/>
    </dgm:pt>
    <dgm:pt modelId="{A05E9894-4934-4799-B8D8-415E9711ABE1}">
      <dgm:prSet phldr="0"/>
      <dgm:spPr/>
      <dgm:t>
        <a:bodyPr/>
        <a:lstStyle/>
        <a:p>
          <a:pPr algn="l"/>
          <a:r>
            <a:rPr lang="en-US" b="1">
              <a:solidFill>
                <a:schemeClr val="tx1"/>
              </a:solidFill>
            </a:rPr>
            <a:t>Recall (Sensitivity)</a:t>
          </a:r>
          <a:r>
            <a:rPr lang="en-US">
              <a:solidFill>
                <a:schemeClr val="tx1"/>
              </a:solidFill>
            </a:rPr>
            <a:t>:</a:t>
          </a:r>
        </a:p>
      </dgm:t>
    </dgm:pt>
    <dgm:pt modelId="{ABBFB1BA-167B-4BCB-AA0C-C8DF7360F209}" type="parTrans" cxnId="{25DD1AD4-5948-43BD-ADEA-8C897CDB70D3}">
      <dgm:prSet/>
      <dgm:spPr/>
    </dgm:pt>
    <dgm:pt modelId="{E60C8888-FFEC-446C-A2F7-FD4950B45195}" type="sibTrans" cxnId="{25DD1AD4-5948-43BD-ADEA-8C897CDB70D3}">
      <dgm:prSet/>
      <dgm:spPr/>
    </dgm:pt>
    <dgm:pt modelId="{24EBF2C1-54A5-461C-8C28-87B645E2BCF3}">
      <dgm:prSet phldr="0"/>
      <dgm:spPr/>
      <dgm:t>
        <a:bodyPr/>
        <a:lstStyle/>
        <a:p>
          <a:pPr algn="l"/>
          <a:r>
            <a:rPr lang="en-US" b="1">
              <a:solidFill>
                <a:schemeClr val="tx1"/>
              </a:solidFill>
            </a:rPr>
            <a:t>Definition</a:t>
          </a:r>
          <a:r>
            <a:rPr lang="en-US">
              <a:solidFill>
                <a:schemeClr val="tx1"/>
              </a:solidFill>
            </a:rPr>
            <a:t>: The proportion of true positive predictions among all actual positives (i.e., all actual defaulters).</a:t>
          </a:r>
        </a:p>
      </dgm:t>
    </dgm:pt>
    <dgm:pt modelId="{4EBC276F-8723-4959-AB08-00323B45C332}" type="parTrans" cxnId="{D16B9FE0-A68C-4012-BB9E-A3A7554F8F7F}">
      <dgm:prSet/>
      <dgm:spPr/>
    </dgm:pt>
    <dgm:pt modelId="{903897E3-FF9A-48D5-B73F-9790E6EAEE15}" type="sibTrans" cxnId="{D16B9FE0-A68C-4012-BB9E-A3A7554F8F7F}">
      <dgm:prSet/>
      <dgm:spPr/>
    </dgm:pt>
    <dgm:pt modelId="{DC1A7AC0-5178-4EE9-8A64-F914AD2D2AF3}">
      <dgm:prSet phldr="0"/>
      <dgm:spPr/>
      <dgm:t>
        <a:bodyPr/>
        <a:lstStyle/>
        <a:p>
          <a:pPr algn="l"/>
          <a:r>
            <a:rPr lang="en-US" b="1">
              <a:solidFill>
                <a:schemeClr val="tx1"/>
              </a:solidFill>
            </a:rPr>
            <a:t>Example</a:t>
          </a:r>
          <a:r>
            <a:rPr lang="en-US">
              <a:solidFill>
                <a:schemeClr val="tx1"/>
              </a:solidFill>
            </a:rPr>
            <a:t>: If there are 50 actual defaulters and the model correctly identifies 30 of them, recall is 60% (</a:t>
          </a:r>
          <a:r>
            <a:rPr lang="en-US">
              <a:solidFill>
                <a:schemeClr val="tx1"/>
              </a:solidFill>
              <a:latin typeface="Arial"/>
            </a:rPr>
            <a:t>30/50).</a:t>
          </a:r>
          <a:endParaRPr lang="en-US">
            <a:solidFill>
              <a:schemeClr val="tx1"/>
            </a:solidFill>
          </a:endParaRPr>
        </a:p>
      </dgm:t>
    </dgm:pt>
    <dgm:pt modelId="{D5AA942B-4236-4F1C-B9A0-C2570BE0BBEF}" type="parTrans" cxnId="{55D67F3D-D8CA-41B8-B320-4FEF7F5B9BBC}">
      <dgm:prSet/>
      <dgm:spPr/>
    </dgm:pt>
    <dgm:pt modelId="{B09DD9F1-6D27-4E6B-BAB5-B6D99B220DB4}" type="sibTrans" cxnId="{55D67F3D-D8CA-41B8-B320-4FEF7F5B9BBC}">
      <dgm:prSet/>
      <dgm:spPr/>
    </dgm:pt>
    <dgm:pt modelId="{12FFF564-35E7-4F99-A643-6BFAE07CE3EC}">
      <dgm:prSet phldr="0"/>
      <dgm:spPr/>
      <dgm:t>
        <a:bodyPr/>
        <a:lstStyle/>
        <a:p>
          <a:pPr algn="l"/>
          <a:r>
            <a:rPr lang="en-US" b="1">
              <a:solidFill>
                <a:schemeClr val="tx1"/>
              </a:solidFill>
            </a:rPr>
            <a:t>F1 Score</a:t>
          </a:r>
          <a:r>
            <a:rPr lang="en-US">
              <a:solidFill>
                <a:schemeClr val="tx1"/>
              </a:solidFill>
            </a:rPr>
            <a:t>:</a:t>
          </a:r>
        </a:p>
      </dgm:t>
    </dgm:pt>
    <dgm:pt modelId="{943F947F-F31F-46CD-8900-7B39FDC60FA3}" type="parTrans" cxnId="{FD10AC2B-A118-4E1A-9802-490CFEB12C49}">
      <dgm:prSet/>
      <dgm:spPr/>
    </dgm:pt>
    <dgm:pt modelId="{DA9EF1C9-143B-4A7C-811D-CADA167E9726}" type="sibTrans" cxnId="{FD10AC2B-A118-4E1A-9802-490CFEB12C49}">
      <dgm:prSet/>
      <dgm:spPr/>
    </dgm:pt>
    <dgm:pt modelId="{CECF2C81-AB33-43B6-B995-102DDD58D0BC}">
      <dgm:prSet phldr="0"/>
      <dgm:spPr/>
      <dgm:t>
        <a:bodyPr/>
        <a:lstStyle/>
        <a:p>
          <a:pPr algn="l"/>
          <a:r>
            <a:rPr lang="en-US" b="1">
              <a:solidFill>
                <a:schemeClr val="tx1"/>
              </a:solidFill>
            </a:rPr>
            <a:t>Definition</a:t>
          </a:r>
          <a:r>
            <a:rPr lang="en-US">
              <a:solidFill>
                <a:schemeClr val="tx1"/>
              </a:solidFill>
            </a:rPr>
            <a:t>: The harmonic mean of precision and recall, providing a balance between the two metrics.</a:t>
          </a:r>
        </a:p>
      </dgm:t>
    </dgm:pt>
    <dgm:pt modelId="{B5E3F7E5-61E1-43FB-8F9D-F7E4B13DD6EE}" type="parTrans" cxnId="{81868158-4EC1-465C-9050-E9911E7CFB3F}">
      <dgm:prSet/>
      <dgm:spPr/>
    </dgm:pt>
    <dgm:pt modelId="{25C8F96F-D291-4759-AEE2-91CF788C09AA}" type="sibTrans" cxnId="{81868158-4EC1-465C-9050-E9911E7CFB3F}">
      <dgm:prSet/>
      <dgm:spPr/>
    </dgm:pt>
    <dgm:pt modelId="{2A7DF824-B1F0-45AB-8B52-6F2C739C3D64}">
      <dgm:prSet phldr="0"/>
      <dgm:spPr/>
      <dgm:t>
        <a:bodyPr/>
        <a:lstStyle/>
        <a:p>
          <a:pPr algn="l"/>
          <a:r>
            <a:rPr lang="en-US" b="1">
              <a:solidFill>
                <a:schemeClr val="tx1"/>
              </a:solidFill>
            </a:rPr>
            <a:t>Example</a:t>
          </a:r>
          <a:r>
            <a:rPr lang="en-US">
              <a:solidFill>
                <a:schemeClr val="tx1"/>
              </a:solidFill>
            </a:rPr>
            <a:t>: For a precision of 75% and recall of 60%, the F1 Score is about 66.67%.</a:t>
          </a:r>
        </a:p>
      </dgm:t>
    </dgm:pt>
    <dgm:pt modelId="{909A156E-131F-4451-A61F-C97E30F291C4}" type="parTrans" cxnId="{D716F318-0163-48FC-9F56-A3431FC947C5}">
      <dgm:prSet/>
      <dgm:spPr/>
    </dgm:pt>
    <dgm:pt modelId="{10493C1E-6169-450C-B683-0987DE6CA25C}" type="sibTrans" cxnId="{D716F318-0163-48FC-9F56-A3431FC947C5}">
      <dgm:prSet/>
      <dgm:spPr/>
    </dgm:pt>
    <dgm:pt modelId="{5273FC8B-77F9-4EE8-8BC4-CA4C63FC04CC}">
      <dgm:prSet phldr="0"/>
      <dgm:spPr/>
      <dgm:t>
        <a:bodyPr/>
        <a:lstStyle/>
        <a:p>
          <a:pPr algn="l"/>
          <a:r>
            <a:rPr lang="en-US" b="1">
              <a:solidFill>
                <a:schemeClr val="tx1"/>
              </a:solidFill>
            </a:rPr>
            <a:t>Support</a:t>
          </a:r>
          <a:r>
            <a:rPr lang="en-US">
              <a:solidFill>
                <a:schemeClr val="tx1"/>
              </a:solidFill>
            </a:rPr>
            <a:t>:</a:t>
          </a:r>
        </a:p>
      </dgm:t>
    </dgm:pt>
    <dgm:pt modelId="{39C23A36-2B9D-4756-8C30-ABE16E805241}" type="parTrans" cxnId="{B5C4279A-5BC8-434B-9CC2-AD91569D8D59}">
      <dgm:prSet/>
      <dgm:spPr/>
    </dgm:pt>
    <dgm:pt modelId="{620A9410-F8FA-4704-8F9C-21A6A61C2DC9}" type="sibTrans" cxnId="{B5C4279A-5BC8-434B-9CC2-AD91569D8D59}">
      <dgm:prSet/>
      <dgm:spPr/>
    </dgm:pt>
    <dgm:pt modelId="{C73E9CAB-E6AE-4982-9198-5701BA41839E}">
      <dgm:prSet phldr="0"/>
      <dgm:spPr/>
      <dgm:t>
        <a:bodyPr/>
        <a:lstStyle/>
        <a:p>
          <a:pPr algn="l"/>
          <a:r>
            <a:rPr lang="en-US" b="1">
              <a:solidFill>
                <a:schemeClr val="tx1"/>
              </a:solidFill>
            </a:rPr>
            <a:t>Definition</a:t>
          </a:r>
          <a:r>
            <a:rPr lang="en-US">
              <a:solidFill>
                <a:schemeClr val="tx1"/>
              </a:solidFill>
            </a:rPr>
            <a:t>: The number of actual occurrences of the positive class (i.e., actual defaulters) in the dataset.</a:t>
          </a:r>
        </a:p>
      </dgm:t>
    </dgm:pt>
    <dgm:pt modelId="{0A2DDAF2-2D8D-4197-83EB-692AEB052DEE}" type="parTrans" cxnId="{4E2BF2A8-12CD-47CB-BF35-50E4A45F4C91}">
      <dgm:prSet/>
      <dgm:spPr/>
    </dgm:pt>
    <dgm:pt modelId="{81E9AF2F-1A93-4D0C-91A3-068A969B5A45}" type="sibTrans" cxnId="{4E2BF2A8-12CD-47CB-BF35-50E4A45F4C91}">
      <dgm:prSet/>
      <dgm:spPr/>
    </dgm:pt>
    <dgm:pt modelId="{EFC27803-D33B-46B7-863E-166810C605DE}">
      <dgm:prSet phldr="0"/>
      <dgm:spPr/>
      <dgm:t>
        <a:bodyPr/>
        <a:lstStyle/>
        <a:p>
          <a:pPr algn="l" rtl="0"/>
          <a:r>
            <a:rPr lang="en-US" b="1">
              <a:solidFill>
                <a:schemeClr val="tx1"/>
              </a:solidFill>
            </a:rPr>
            <a:t>Example</a:t>
          </a:r>
          <a:r>
            <a:rPr lang="en-US">
              <a:solidFill>
                <a:schemeClr val="tx1"/>
              </a:solidFill>
            </a:rPr>
            <a:t>: If there are 100 actual defaulters in the dataset, the support for this class is 100.</a:t>
          </a:r>
          <a:r>
            <a:rPr lang="en-US">
              <a:solidFill>
                <a:schemeClr val="tx1"/>
              </a:solidFill>
              <a:latin typeface="Arial"/>
            </a:rPr>
            <a:t> </a:t>
          </a:r>
          <a:endParaRPr lang="en-US">
            <a:solidFill>
              <a:schemeClr val="tx1"/>
            </a:solidFill>
          </a:endParaRPr>
        </a:p>
      </dgm:t>
    </dgm:pt>
    <dgm:pt modelId="{6EB4D95B-7B5B-4114-8072-3A813EC1B8F7}" type="parTrans" cxnId="{E402B953-FECF-4F5E-AE83-615B5630CD16}">
      <dgm:prSet/>
      <dgm:spPr/>
    </dgm:pt>
    <dgm:pt modelId="{F4104052-94EB-4D71-AAB0-912283631CE0}" type="sibTrans" cxnId="{E402B953-FECF-4F5E-AE83-615B5630CD16}">
      <dgm:prSet/>
      <dgm:spPr/>
    </dgm:pt>
    <dgm:pt modelId="{5793B4F7-9888-4F13-BF6E-A3E9B64140B3}" type="pres">
      <dgm:prSet presAssocID="{D686C40B-CF20-494E-A2E0-D4D43958A45F}" presName="linear" presStyleCnt="0">
        <dgm:presLayoutVars>
          <dgm:dir/>
          <dgm:animLvl val="lvl"/>
          <dgm:resizeHandles val="exact"/>
        </dgm:presLayoutVars>
      </dgm:prSet>
      <dgm:spPr/>
    </dgm:pt>
    <dgm:pt modelId="{897FA971-8B81-457A-A9DD-DD1ADE49154E}" type="pres">
      <dgm:prSet presAssocID="{36E4D76D-64DF-4FA3-AAAE-32A15479FCDB}" presName="parentLin" presStyleCnt="0"/>
      <dgm:spPr/>
    </dgm:pt>
    <dgm:pt modelId="{6E06FD7A-64FD-4255-83AD-0D7A0FFE6F7C}" type="pres">
      <dgm:prSet presAssocID="{36E4D76D-64DF-4FA3-AAAE-32A15479FCDB}" presName="parentLeftMargin" presStyleLbl="node1" presStyleIdx="0" presStyleCnt="5"/>
      <dgm:spPr/>
    </dgm:pt>
    <dgm:pt modelId="{BD1A64B1-22B9-4619-AB38-1C7F68BDA4BB}" type="pres">
      <dgm:prSet presAssocID="{36E4D76D-64DF-4FA3-AAAE-32A15479FCDB}" presName="parentText" presStyleLbl="node1" presStyleIdx="0" presStyleCnt="5">
        <dgm:presLayoutVars>
          <dgm:chMax val="0"/>
          <dgm:bulletEnabled val="1"/>
        </dgm:presLayoutVars>
      </dgm:prSet>
      <dgm:spPr/>
    </dgm:pt>
    <dgm:pt modelId="{BCE099CA-A13C-4FB8-8597-62C609C093EC}" type="pres">
      <dgm:prSet presAssocID="{36E4D76D-64DF-4FA3-AAAE-32A15479FCDB}" presName="negativeSpace" presStyleCnt="0"/>
      <dgm:spPr/>
    </dgm:pt>
    <dgm:pt modelId="{5FE293BE-8EDF-4F85-98C7-75DD4F0C8696}" type="pres">
      <dgm:prSet presAssocID="{36E4D76D-64DF-4FA3-AAAE-32A15479FCDB}" presName="childText" presStyleLbl="conFgAcc1" presStyleIdx="0" presStyleCnt="5">
        <dgm:presLayoutVars>
          <dgm:bulletEnabled val="1"/>
        </dgm:presLayoutVars>
      </dgm:prSet>
      <dgm:spPr/>
    </dgm:pt>
    <dgm:pt modelId="{C83DBAD6-37AA-49FA-846F-C9928E21A110}" type="pres">
      <dgm:prSet presAssocID="{0122FBE4-EE88-4F05-A81C-69F660C65FAD}" presName="spaceBetweenRectangles" presStyleCnt="0"/>
      <dgm:spPr/>
    </dgm:pt>
    <dgm:pt modelId="{E1375E19-FB4E-4DCA-8FB4-D484F3CEA63C}" type="pres">
      <dgm:prSet presAssocID="{2D814E9F-1F04-4E5C-A9FF-F460DDA64516}" presName="parentLin" presStyleCnt="0"/>
      <dgm:spPr/>
    </dgm:pt>
    <dgm:pt modelId="{BDF17004-DB59-4E9D-B1C7-9F3264B7BA7F}" type="pres">
      <dgm:prSet presAssocID="{2D814E9F-1F04-4E5C-A9FF-F460DDA64516}" presName="parentLeftMargin" presStyleLbl="node1" presStyleIdx="0" presStyleCnt="5"/>
      <dgm:spPr/>
    </dgm:pt>
    <dgm:pt modelId="{0208B811-2545-4B3A-926B-FF984588C4C9}" type="pres">
      <dgm:prSet presAssocID="{2D814E9F-1F04-4E5C-A9FF-F460DDA64516}" presName="parentText" presStyleLbl="node1" presStyleIdx="1" presStyleCnt="5">
        <dgm:presLayoutVars>
          <dgm:chMax val="0"/>
          <dgm:bulletEnabled val="1"/>
        </dgm:presLayoutVars>
      </dgm:prSet>
      <dgm:spPr/>
    </dgm:pt>
    <dgm:pt modelId="{CD3734C5-F22D-4B84-BAFB-1CE3235DA2C6}" type="pres">
      <dgm:prSet presAssocID="{2D814E9F-1F04-4E5C-A9FF-F460DDA64516}" presName="negativeSpace" presStyleCnt="0"/>
      <dgm:spPr/>
    </dgm:pt>
    <dgm:pt modelId="{D1FC4E9D-4074-4052-AA0E-624E5C4D7422}" type="pres">
      <dgm:prSet presAssocID="{2D814E9F-1F04-4E5C-A9FF-F460DDA64516}" presName="childText" presStyleLbl="conFgAcc1" presStyleIdx="1" presStyleCnt="5">
        <dgm:presLayoutVars>
          <dgm:bulletEnabled val="1"/>
        </dgm:presLayoutVars>
      </dgm:prSet>
      <dgm:spPr/>
    </dgm:pt>
    <dgm:pt modelId="{6701C008-0BD4-4646-8FF9-C9ABED4C69C5}" type="pres">
      <dgm:prSet presAssocID="{C501BC7C-ECA2-4D7D-8B50-3B8B32F3003D}" presName="spaceBetweenRectangles" presStyleCnt="0"/>
      <dgm:spPr/>
    </dgm:pt>
    <dgm:pt modelId="{80D11A84-B294-43F0-B343-08EAA98A8D83}" type="pres">
      <dgm:prSet presAssocID="{A05E9894-4934-4799-B8D8-415E9711ABE1}" presName="parentLin" presStyleCnt="0"/>
      <dgm:spPr/>
    </dgm:pt>
    <dgm:pt modelId="{2C4A0FFF-9209-4094-B8EB-036A8F410E27}" type="pres">
      <dgm:prSet presAssocID="{A05E9894-4934-4799-B8D8-415E9711ABE1}" presName="parentLeftMargin" presStyleLbl="node1" presStyleIdx="1" presStyleCnt="5"/>
      <dgm:spPr/>
    </dgm:pt>
    <dgm:pt modelId="{4BD5E9B5-3158-4D20-9947-50E030992E6A}" type="pres">
      <dgm:prSet presAssocID="{A05E9894-4934-4799-B8D8-415E9711ABE1}" presName="parentText" presStyleLbl="node1" presStyleIdx="2" presStyleCnt="5">
        <dgm:presLayoutVars>
          <dgm:chMax val="0"/>
          <dgm:bulletEnabled val="1"/>
        </dgm:presLayoutVars>
      </dgm:prSet>
      <dgm:spPr/>
    </dgm:pt>
    <dgm:pt modelId="{01D7E425-F7B4-4D44-BC5C-972AFE9DD53D}" type="pres">
      <dgm:prSet presAssocID="{A05E9894-4934-4799-B8D8-415E9711ABE1}" presName="negativeSpace" presStyleCnt="0"/>
      <dgm:spPr/>
    </dgm:pt>
    <dgm:pt modelId="{E2F49076-AB90-4DD9-8E88-63017D68517A}" type="pres">
      <dgm:prSet presAssocID="{A05E9894-4934-4799-B8D8-415E9711ABE1}" presName="childText" presStyleLbl="conFgAcc1" presStyleIdx="2" presStyleCnt="5">
        <dgm:presLayoutVars>
          <dgm:bulletEnabled val="1"/>
        </dgm:presLayoutVars>
      </dgm:prSet>
      <dgm:spPr/>
    </dgm:pt>
    <dgm:pt modelId="{D9575D00-F58A-4D9F-A6A1-65AE37F8C743}" type="pres">
      <dgm:prSet presAssocID="{E60C8888-FFEC-446C-A2F7-FD4950B45195}" presName="spaceBetweenRectangles" presStyleCnt="0"/>
      <dgm:spPr/>
    </dgm:pt>
    <dgm:pt modelId="{998BF81A-D3E8-452E-A592-ECC33BCE0F3C}" type="pres">
      <dgm:prSet presAssocID="{12FFF564-35E7-4F99-A643-6BFAE07CE3EC}" presName="parentLin" presStyleCnt="0"/>
      <dgm:spPr/>
    </dgm:pt>
    <dgm:pt modelId="{0E8BB141-36FE-4254-BD2E-167764BCF473}" type="pres">
      <dgm:prSet presAssocID="{12FFF564-35E7-4F99-A643-6BFAE07CE3EC}" presName="parentLeftMargin" presStyleLbl="node1" presStyleIdx="2" presStyleCnt="5"/>
      <dgm:spPr/>
    </dgm:pt>
    <dgm:pt modelId="{62663F00-CE19-4781-AD24-BC99C87387FB}" type="pres">
      <dgm:prSet presAssocID="{12FFF564-35E7-4F99-A643-6BFAE07CE3EC}" presName="parentText" presStyleLbl="node1" presStyleIdx="3" presStyleCnt="5">
        <dgm:presLayoutVars>
          <dgm:chMax val="0"/>
          <dgm:bulletEnabled val="1"/>
        </dgm:presLayoutVars>
      </dgm:prSet>
      <dgm:spPr/>
    </dgm:pt>
    <dgm:pt modelId="{C3DF55C7-F65A-47AC-86FC-FD127DFCFC82}" type="pres">
      <dgm:prSet presAssocID="{12FFF564-35E7-4F99-A643-6BFAE07CE3EC}" presName="negativeSpace" presStyleCnt="0"/>
      <dgm:spPr/>
    </dgm:pt>
    <dgm:pt modelId="{CE3B318E-68C6-403D-ADCC-6DF6A7A268B9}" type="pres">
      <dgm:prSet presAssocID="{12FFF564-35E7-4F99-A643-6BFAE07CE3EC}" presName="childText" presStyleLbl="conFgAcc1" presStyleIdx="3" presStyleCnt="5">
        <dgm:presLayoutVars>
          <dgm:bulletEnabled val="1"/>
        </dgm:presLayoutVars>
      </dgm:prSet>
      <dgm:spPr/>
    </dgm:pt>
    <dgm:pt modelId="{13989ABD-C999-4864-9BF4-D6B9343AF1F3}" type="pres">
      <dgm:prSet presAssocID="{DA9EF1C9-143B-4A7C-811D-CADA167E9726}" presName="spaceBetweenRectangles" presStyleCnt="0"/>
      <dgm:spPr/>
    </dgm:pt>
    <dgm:pt modelId="{D29C143E-29F6-4F8A-8593-0AF8D4D3F05E}" type="pres">
      <dgm:prSet presAssocID="{5273FC8B-77F9-4EE8-8BC4-CA4C63FC04CC}" presName="parentLin" presStyleCnt="0"/>
      <dgm:spPr/>
    </dgm:pt>
    <dgm:pt modelId="{37420E8F-7BFB-4325-8B84-69E03B3FA59E}" type="pres">
      <dgm:prSet presAssocID="{5273FC8B-77F9-4EE8-8BC4-CA4C63FC04CC}" presName="parentLeftMargin" presStyleLbl="node1" presStyleIdx="3" presStyleCnt="5"/>
      <dgm:spPr/>
    </dgm:pt>
    <dgm:pt modelId="{FAD70CE3-69E3-4BC0-9752-F89EA3952CAC}" type="pres">
      <dgm:prSet presAssocID="{5273FC8B-77F9-4EE8-8BC4-CA4C63FC04CC}" presName="parentText" presStyleLbl="node1" presStyleIdx="4" presStyleCnt="5">
        <dgm:presLayoutVars>
          <dgm:chMax val="0"/>
          <dgm:bulletEnabled val="1"/>
        </dgm:presLayoutVars>
      </dgm:prSet>
      <dgm:spPr/>
    </dgm:pt>
    <dgm:pt modelId="{457F18BC-D5DE-4502-9DDB-8650BBE6176D}" type="pres">
      <dgm:prSet presAssocID="{5273FC8B-77F9-4EE8-8BC4-CA4C63FC04CC}" presName="negativeSpace" presStyleCnt="0"/>
      <dgm:spPr/>
    </dgm:pt>
    <dgm:pt modelId="{07A90A3A-A944-4942-8351-16630F199FAF}" type="pres">
      <dgm:prSet presAssocID="{5273FC8B-77F9-4EE8-8BC4-CA4C63FC04CC}" presName="childText" presStyleLbl="conFgAcc1" presStyleIdx="4" presStyleCnt="5">
        <dgm:presLayoutVars>
          <dgm:bulletEnabled val="1"/>
        </dgm:presLayoutVars>
      </dgm:prSet>
      <dgm:spPr/>
    </dgm:pt>
  </dgm:ptLst>
  <dgm:cxnLst>
    <dgm:cxn modelId="{E9B46C0A-2C64-4F51-B725-0A1007626187}" type="presOf" srcId="{C73E9CAB-E6AE-4982-9198-5701BA41839E}" destId="{07A90A3A-A944-4942-8351-16630F199FAF}" srcOrd="0" destOrd="0" presId="urn:microsoft.com/office/officeart/2005/8/layout/list1"/>
    <dgm:cxn modelId="{88A6D112-4F26-4EDC-92AA-CFCD518DF81E}" type="presOf" srcId="{24EBF2C1-54A5-461C-8C28-87B645E2BCF3}" destId="{E2F49076-AB90-4DD9-8E88-63017D68517A}" srcOrd="0" destOrd="0" presId="urn:microsoft.com/office/officeart/2005/8/layout/list1"/>
    <dgm:cxn modelId="{A99D8E17-99EF-4A6D-8747-3AF04ADB39CE}" type="presOf" srcId="{DC1A7AC0-5178-4EE9-8A64-F914AD2D2AF3}" destId="{E2F49076-AB90-4DD9-8E88-63017D68517A}" srcOrd="0" destOrd="1" presId="urn:microsoft.com/office/officeart/2005/8/layout/list1"/>
    <dgm:cxn modelId="{D716F318-0163-48FC-9F56-A3431FC947C5}" srcId="{12FFF564-35E7-4F99-A643-6BFAE07CE3EC}" destId="{2A7DF824-B1F0-45AB-8B52-6F2C739C3D64}" srcOrd="1" destOrd="0" parTransId="{909A156E-131F-4451-A61F-C97E30F291C4}" sibTransId="{10493C1E-6169-450C-B683-0987DE6CA25C}"/>
    <dgm:cxn modelId="{5D57EE29-138E-44A9-8997-8341F20ED539}" type="presOf" srcId="{5273FC8B-77F9-4EE8-8BC4-CA4C63FC04CC}" destId="{FAD70CE3-69E3-4BC0-9752-F89EA3952CAC}" srcOrd="1" destOrd="0" presId="urn:microsoft.com/office/officeart/2005/8/layout/list1"/>
    <dgm:cxn modelId="{FD10AC2B-A118-4E1A-9802-490CFEB12C49}" srcId="{D686C40B-CF20-494E-A2E0-D4D43958A45F}" destId="{12FFF564-35E7-4F99-A643-6BFAE07CE3EC}" srcOrd="3" destOrd="0" parTransId="{943F947F-F31F-46CD-8900-7B39FDC60FA3}" sibTransId="{DA9EF1C9-143B-4A7C-811D-CADA167E9726}"/>
    <dgm:cxn modelId="{88A32738-005E-41AC-9FE4-5710CCDCC000}" srcId="{D686C40B-CF20-494E-A2E0-D4D43958A45F}" destId="{2D814E9F-1F04-4E5C-A9FF-F460DDA64516}" srcOrd="1" destOrd="0" parTransId="{0E5AFECD-FBA0-4257-B9C3-AD0F5BDB0E35}" sibTransId="{C501BC7C-ECA2-4D7D-8B50-3B8B32F3003D}"/>
    <dgm:cxn modelId="{55D67F3D-D8CA-41B8-B320-4FEF7F5B9BBC}" srcId="{A05E9894-4934-4799-B8D8-415E9711ABE1}" destId="{DC1A7AC0-5178-4EE9-8A64-F914AD2D2AF3}" srcOrd="1" destOrd="0" parTransId="{D5AA942B-4236-4F1C-B9A0-C2570BE0BBEF}" sibTransId="{B09DD9F1-6D27-4E6B-BAB5-B6D99B220DB4}"/>
    <dgm:cxn modelId="{01994348-B040-4E53-B18D-0D22A4514056}" type="presOf" srcId="{2D814E9F-1F04-4E5C-A9FF-F460DDA64516}" destId="{BDF17004-DB59-4E9D-B1C7-9F3264B7BA7F}" srcOrd="0" destOrd="0" presId="urn:microsoft.com/office/officeart/2005/8/layout/list1"/>
    <dgm:cxn modelId="{E7456669-0668-4E28-A413-226BA7A3F2D1}" type="presOf" srcId="{444E0EBA-FF66-4AFC-B8AD-3C9F8C0A23DC}" destId="{5FE293BE-8EDF-4F85-98C7-75DD4F0C8696}" srcOrd="0" destOrd="0" presId="urn:microsoft.com/office/officeart/2005/8/layout/list1"/>
    <dgm:cxn modelId="{DF54E952-AD15-4132-B41F-18BEA959CF46}" type="presOf" srcId="{36E4D76D-64DF-4FA3-AAAE-32A15479FCDB}" destId="{BD1A64B1-22B9-4619-AB38-1C7F68BDA4BB}" srcOrd="1" destOrd="0" presId="urn:microsoft.com/office/officeart/2005/8/layout/list1"/>
    <dgm:cxn modelId="{E402B953-FECF-4F5E-AE83-615B5630CD16}" srcId="{5273FC8B-77F9-4EE8-8BC4-CA4C63FC04CC}" destId="{EFC27803-D33B-46B7-863E-166810C605DE}" srcOrd="1" destOrd="0" parTransId="{6EB4D95B-7B5B-4114-8072-3A813EC1B8F7}" sibTransId="{F4104052-94EB-4D71-AAB0-912283631CE0}"/>
    <dgm:cxn modelId="{A3B2E073-4E51-499F-9E4C-652984E7BDFF}" type="presOf" srcId="{1E38F4B0-008F-4484-A017-E63AEE410986}" destId="{D1FC4E9D-4074-4052-AA0E-624E5C4D7422}" srcOrd="0" destOrd="0" presId="urn:microsoft.com/office/officeart/2005/8/layout/list1"/>
    <dgm:cxn modelId="{27D7E574-2F78-4A9B-853F-5A75A4AF8847}" type="presOf" srcId="{D686C40B-CF20-494E-A2E0-D4D43958A45F}" destId="{5793B4F7-9888-4F13-BF6E-A3E9B64140B3}" srcOrd="0" destOrd="0" presId="urn:microsoft.com/office/officeart/2005/8/layout/list1"/>
    <dgm:cxn modelId="{81868158-4EC1-465C-9050-E9911E7CFB3F}" srcId="{12FFF564-35E7-4F99-A643-6BFAE07CE3EC}" destId="{CECF2C81-AB33-43B6-B995-102DDD58D0BC}" srcOrd="0" destOrd="0" parTransId="{B5E3F7E5-61E1-43FB-8F9D-F7E4B13DD6EE}" sibTransId="{25C8F96F-D291-4759-AEE2-91CF788C09AA}"/>
    <dgm:cxn modelId="{01D0F57B-AB7B-4DD4-A22E-5C72E5975DCF}" srcId="{2D814E9F-1F04-4E5C-A9FF-F460DDA64516}" destId="{1E38F4B0-008F-4484-A017-E63AEE410986}" srcOrd="0" destOrd="0" parTransId="{E191092F-6F5F-4AA6-ACDB-CCC9926FF341}" sibTransId="{38EF8FEE-2649-4543-AB4E-EC33FBEFD340}"/>
    <dgm:cxn modelId="{C8D9CD80-4263-425B-8A17-40C91B1D950F}" type="presOf" srcId="{A05E9894-4934-4799-B8D8-415E9711ABE1}" destId="{4BD5E9B5-3158-4D20-9947-50E030992E6A}" srcOrd="1" destOrd="0" presId="urn:microsoft.com/office/officeart/2005/8/layout/list1"/>
    <dgm:cxn modelId="{9BB11D8A-905B-42C3-BC7B-0CFA2E704E03}" type="presOf" srcId="{EFC27803-D33B-46B7-863E-166810C605DE}" destId="{07A90A3A-A944-4942-8351-16630F199FAF}" srcOrd="0" destOrd="1" presId="urn:microsoft.com/office/officeart/2005/8/layout/list1"/>
    <dgm:cxn modelId="{007E4E97-6DDD-4CD6-9A9F-2730DF8B20EB}" srcId="{2D814E9F-1F04-4E5C-A9FF-F460DDA64516}" destId="{9CC0E463-3504-466D-BD70-F31C1F6CBEAA}" srcOrd="1" destOrd="0" parTransId="{B7DE0EB2-7B7B-42AA-8313-E643F464D1B4}" sibTransId="{47310D42-3468-4216-AB49-7B30F8E89520}"/>
    <dgm:cxn modelId="{B5C4279A-5BC8-434B-9CC2-AD91569D8D59}" srcId="{D686C40B-CF20-494E-A2E0-D4D43958A45F}" destId="{5273FC8B-77F9-4EE8-8BC4-CA4C63FC04CC}" srcOrd="4" destOrd="0" parTransId="{39C23A36-2B9D-4756-8C30-ABE16E805241}" sibTransId="{620A9410-F8FA-4704-8F9C-21A6A61C2DC9}"/>
    <dgm:cxn modelId="{F345ACA0-AA07-4040-B598-044D7FEF31F7}" srcId="{D686C40B-CF20-494E-A2E0-D4D43958A45F}" destId="{36E4D76D-64DF-4FA3-AAAE-32A15479FCDB}" srcOrd="0" destOrd="0" parTransId="{CEADDB4A-B2D8-4547-9C88-362314AD9888}" sibTransId="{0122FBE4-EE88-4F05-A81C-69F660C65FAD}"/>
    <dgm:cxn modelId="{4E2BF2A8-12CD-47CB-BF35-50E4A45F4C91}" srcId="{5273FC8B-77F9-4EE8-8BC4-CA4C63FC04CC}" destId="{C73E9CAB-E6AE-4982-9198-5701BA41839E}" srcOrd="0" destOrd="0" parTransId="{0A2DDAF2-2D8D-4197-83EB-692AEB052DEE}" sibTransId="{81E9AF2F-1A93-4D0C-91A3-068A969B5A45}"/>
    <dgm:cxn modelId="{7F67DFA9-78B0-4727-BCC5-A329DC30915F}" type="presOf" srcId="{12FFF564-35E7-4F99-A643-6BFAE07CE3EC}" destId="{0E8BB141-36FE-4254-BD2E-167764BCF473}" srcOrd="0" destOrd="0" presId="urn:microsoft.com/office/officeart/2005/8/layout/list1"/>
    <dgm:cxn modelId="{D62E3CAD-04A9-4DCE-A41E-7E22DF6327C3}" type="presOf" srcId="{5273FC8B-77F9-4EE8-8BC4-CA4C63FC04CC}" destId="{37420E8F-7BFB-4325-8B84-69E03B3FA59E}" srcOrd="0" destOrd="0" presId="urn:microsoft.com/office/officeart/2005/8/layout/list1"/>
    <dgm:cxn modelId="{3E2220AE-C6DB-49D8-B36D-D730741CF7E0}" type="presOf" srcId="{2A7DF824-B1F0-45AB-8B52-6F2C739C3D64}" destId="{CE3B318E-68C6-403D-ADCC-6DF6A7A268B9}" srcOrd="0" destOrd="1" presId="urn:microsoft.com/office/officeart/2005/8/layout/list1"/>
    <dgm:cxn modelId="{5B29D5AF-9843-49A0-8AEB-41FF1CF24C0F}" type="presOf" srcId="{9CC0E463-3504-466D-BD70-F31C1F6CBEAA}" destId="{D1FC4E9D-4074-4052-AA0E-624E5C4D7422}" srcOrd="0" destOrd="1" presId="urn:microsoft.com/office/officeart/2005/8/layout/list1"/>
    <dgm:cxn modelId="{8CB05AB6-3707-40E0-BD01-5761EA509350}" type="presOf" srcId="{12FFF564-35E7-4F99-A643-6BFAE07CE3EC}" destId="{62663F00-CE19-4781-AD24-BC99C87387FB}" srcOrd="1" destOrd="0" presId="urn:microsoft.com/office/officeart/2005/8/layout/list1"/>
    <dgm:cxn modelId="{18A9D3BF-EEB7-4662-8776-6AEC99C2D7DD}" type="presOf" srcId="{4F2C7CE9-1778-44EA-8734-C8352E108066}" destId="{5FE293BE-8EDF-4F85-98C7-75DD4F0C8696}" srcOrd="0" destOrd="1" presId="urn:microsoft.com/office/officeart/2005/8/layout/list1"/>
    <dgm:cxn modelId="{093252CF-2F6B-462E-8013-3DD5011CAA61}" type="presOf" srcId="{2D814E9F-1F04-4E5C-A9FF-F460DDA64516}" destId="{0208B811-2545-4B3A-926B-FF984588C4C9}" srcOrd="1" destOrd="0" presId="urn:microsoft.com/office/officeart/2005/8/layout/list1"/>
    <dgm:cxn modelId="{25DD1AD4-5948-43BD-ADEA-8C897CDB70D3}" srcId="{D686C40B-CF20-494E-A2E0-D4D43958A45F}" destId="{A05E9894-4934-4799-B8D8-415E9711ABE1}" srcOrd="2" destOrd="0" parTransId="{ABBFB1BA-167B-4BCB-AA0C-C8DF7360F209}" sibTransId="{E60C8888-FFEC-446C-A2F7-FD4950B45195}"/>
    <dgm:cxn modelId="{699BB6D6-A1CF-4A0D-9AE0-ADF4F7CF1A23}" type="presOf" srcId="{36E4D76D-64DF-4FA3-AAAE-32A15479FCDB}" destId="{6E06FD7A-64FD-4255-83AD-0D7A0FFE6F7C}" srcOrd="0" destOrd="0" presId="urn:microsoft.com/office/officeart/2005/8/layout/list1"/>
    <dgm:cxn modelId="{1C736DDC-5CEA-4F1E-9F60-00051A513DB7}" type="presOf" srcId="{A05E9894-4934-4799-B8D8-415E9711ABE1}" destId="{2C4A0FFF-9209-4094-B8EB-036A8F410E27}" srcOrd="0" destOrd="0" presId="urn:microsoft.com/office/officeart/2005/8/layout/list1"/>
    <dgm:cxn modelId="{DE1B76DC-9622-4191-AA8A-E44E1E25514F}" srcId="{36E4D76D-64DF-4FA3-AAAE-32A15479FCDB}" destId="{4F2C7CE9-1778-44EA-8734-C8352E108066}" srcOrd="1" destOrd="0" parTransId="{6FAB3DF2-DE0E-41C8-91A7-7087DF593E5C}" sibTransId="{124BB6AC-4841-4939-904A-7BDE07A3B807}"/>
    <dgm:cxn modelId="{CD8800DE-64B6-42A1-9FCA-E371AB79A329}" type="presOf" srcId="{CECF2C81-AB33-43B6-B995-102DDD58D0BC}" destId="{CE3B318E-68C6-403D-ADCC-6DF6A7A268B9}" srcOrd="0" destOrd="0" presId="urn:microsoft.com/office/officeart/2005/8/layout/list1"/>
    <dgm:cxn modelId="{D16B9FE0-A68C-4012-BB9E-A3A7554F8F7F}" srcId="{A05E9894-4934-4799-B8D8-415E9711ABE1}" destId="{24EBF2C1-54A5-461C-8C28-87B645E2BCF3}" srcOrd="0" destOrd="0" parTransId="{4EBC276F-8723-4959-AB08-00323B45C332}" sibTransId="{903897E3-FF9A-48D5-B73F-9790E6EAEE15}"/>
    <dgm:cxn modelId="{105C66EE-0C1D-4B7F-A25F-932FC0C3A40D}" srcId="{36E4D76D-64DF-4FA3-AAAE-32A15479FCDB}" destId="{444E0EBA-FF66-4AFC-B8AD-3C9F8C0A23DC}" srcOrd="0" destOrd="0" parTransId="{596B1F1D-213E-4077-89DF-35170ABDA7ED}" sibTransId="{A6531307-377F-4FD1-A2F5-F06C3C26BFDD}"/>
    <dgm:cxn modelId="{567A4540-0049-46F2-B637-BBACBA3E08F3}" type="presParOf" srcId="{5793B4F7-9888-4F13-BF6E-A3E9B64140B3}" destId="{897FA971-8B81-457A-A9DD-DD1ADE49154E}" srcOrd="0" destOrd="0" presId="urn:microsoft.com/office/officeart/2005/8/layout/list1"/>
    <dgm:cxn modelId="{2FCCC9AC-4E1A-413E-B52F-B09E7017A85F}" type="presParOf" srcId="{897FA971-8B81-457A-A9DD-DD1ADE49154E}" destId="{6E06FD7A-64FD-4255-83AD-0D7A0FFE6F7C}" srcOrd="0" destOrd="0" presId="urn:microsoft.com/office/officeart/2005/8/layout/list1"/>
    <dgm:cxn modelId="{C702A2C5-9A39-4126-868E-31F43EC5A699}" type="presParOf" srcId="{897FA971-8B81-457A-A9DD-DD1ADE49154E}" destId="{BD1A64B1-22B9-4619-AB38-1C7F68BDA4BB}" srcOrd="1" destOrd="0" presId="urn:microsoft.com/office/officeart/2005/8/layout/list1"/>
    <dgm:cxn modelId="{5283192D-A0A9-461E-B626-C949510B40D6}" type="presParOf" srcId="{5793B4F7-9888-4F13-BF6E-A3E9B64140B3}" destId="{BCE099CA-A13C-4FB8-8597-62C609C093EC}" srcOrd="1" destOrd="0" presId="urn:microsoft.com/office/officeart/2005/8/layout/list1"/>
    <dgm:cxn modelId="{A5793785-6F49-470A-B96D-B5655C52DD81}" type="presParOf" srcId="{5793B4F7-9888-4F13-BF6E-A3E9B64140B3}" destId="{5FE293BE-8EDF-4F85-98C7-75DD4F0C8696}" srcOrd="2" destOrd="0" presId="urn:microsoft.com/office/officeart/2005/8/layout/list1"/>
    <dgm:cxn modelId="{14564AE1-772B-486E-A2FA-B39F654A6EE0}" type="presParOf" srcId="{5793B4F7-9888-4F13-BF6E-A3E9B64140B3}" destId="{C83DBAD6-37AA-49FA-846F-C9928E21A110}" srcOrd="3" destOrd="0" presId="urn:microsoft.com/office/officeart/2005/8/layout/list1"/>
    <dgm:cxn modelId="{B6326C88-D37C-48DC-8F40-5B2ABB520E94}" type="presParOf" srcId="{5793B4F7-9888-4F13-BF6E-A3E9B64140B3}" destId="{E1375E19-FB4E-4DCA-8FB4-D484F3CEA63C}" srcOrd="4" destOrd="0" presId="urn:microsoft.com/office/officeart/2005/8/layout/list1"/>
    <dgm:cxn modelId="{F73571A4-46E9-4263-A406-8B57DA0A9A7A}" type="presParOf" srcId="{E1375E19-FB4E-4DCA-8FB4-D484F3CEA63C}" destId="{BDF17004-DB59-4E9D-B1C7-9F3264B7BA7F}" srcOrd="0" destOrd="0" presId="urn:microsoft.com/office/officeart/2005/8/layout/list1"/>
    <dgm:cxn modelId="{E8AD3C86-958D-40EF-8A23-C30629B2C40F}" type="presParOf" srcId="{E1375E19-FB4E-4DCA-8FB4-D484F3CEA63C}" destId="{0208B811-2545-4B3A-926B-FF984588C4C9}" srcOrd="1" destOrd="0" presId="urn:microsoft.com/office/officeart/2005/8/layout/list1"/>
    <dgm:cxn modelId="{B27DB8CA-BD1E-45B0-88BB-2141A892FA8A}" type="presParOf" srcId="{5793B4F7-9888-4F13-BF6E-A3E9B64140B3}" destId="{CD3734C5-F22D-4B84-BAFB-1CE3235DA2C6}" srcOrd="5" destOrd="0" presId="urn:microsoft.com/office/officeart/2005/8/layout/list1"/>
    <dgm:cxn modelId="{B5097D36-2740-463E-8527-07DF1ACB4E79}" type="presParOf" srcId="{5793B4F7-9888-4F13-BF6E-A3E9B64140B3}" destId="{D1FC4E9D-4074-4052-AA0E-624E5C4D7422}" srcOrd="6" destOrd="0" presId="urn:microsoft.com/office/officeart/2005/8/layout/list1"/>
    <dgm:cxn modelId="{CD02D988-AC8C-4097-B289-75DD50FCF96B}" type="presParOf" srcId="{5793B4F7-9888-4F13-BF6E-A3E9B64140B3}" destId="{6701C008-0BD4-4646-8FF9-C9ABED4C69C5}" srcOrd="7" destOrd="0" presId="urn:microsoft.com/office/officeart/2005/8/layout/list1"/>
    <dgm:cxn modelId="{52F43CF1-0395-4519-A717-871FD87E4211}" type="presParOf" srcId="{5793B4F7-9888-4F13-BF6E-A3E9B64140B3}" destId="{80D11A84-B294-43F0-B343-08EAA98A8D83}" srcOrd="8" destOrd="0" presId="urn:microsoft.com/office/officeart/2005/8/layout/list1"/>
    <dgm:cxn modelId="{248EC9F4-E378-4FDE-8BDB-A969002ADEDA}" type="presParOf" srcId="{80D11A84-B294-43F0-B343-08EAA98A8D83}" destId="{2C4A0FFF-9209-4094-B8EB-036A8F410E27}" srcOrd="0" destOrd="0" presId="urn:microsoft.com/office/officeart/2005/8/layout/list1"/>
    <dgm:cxn modelId="{90599800-3ABE-48B4-BB5C-54BCF2312AC7}" type="presParOf" srcId="{80D11A84-B294-43F0-B343-08EAA98A8D83}" destId="{4BD5E9B5-3158-4D20-9947-50E030992E6A}" srcOrd="1" destOrd="0" presId="urn:microsoft.com/office/officeart/2005/8/layout/list1"/>
    <dgm:cxn modelId="{771C91C2-B490-4777-B857-63F20E3FD038}" type="presParOf" srcId="{5793B4F7-9888-4F13-BF6E-A3E9B64140B3}" destId="{01D7E425-F7B4-4D44-BC5C-972AFE9DD53D}" srcOrd="9" destOrd="0" presId="urn:microsoft.com/office/officeart/2005/8/layout/list1"/>
    <dgm:cxn modelId="{C20CD939-BCF1-49EC-8580-67A274C7E1DE}" type="presParOf" srcId="{5793B4F7-9888-4F13-BF6E-A3E9B64140B3}" destId="{E2F49076-AB90-4DD9-8E88-63017D68517A}" srcOrd="10" destOrd="0" presId="urn:microsoft.com/office/officeart/2005/8/layout/list1"/>
    <dgm:cxn modelId="{2D5B47A1-7C18-4AA7-B90F-70D6BAB0B4F8}" type="presParOf" srcId="{5793B4F7-9888-4F13-BF6E-A3E9B64140B3}" destId="{D9575D00-F58A-4D9F-A6A1-65AE37F8C743}" srcOrd="11" destOrd="0" presId="urn:microsoft.com/office/officeart/2005/8/layout/list1"/>
    <dgm:cxn modelId="{ACB6B152-7789-4A0C-A1D3-EC84AB42A300}" type="presParOf" srcId="{5793B4F7-9888-4F13-BF6E-A3E9B64140B3}" destId="{998BF81A-D3E8-452E-A592-ECC33BCE0F3C}" srcOrd="12" destOrd="0" presId="urn:microsoft.com/office/officeart/2005/8/layout/list1"/>
    <dgm:cxn modelId="{4E10DEB8-5194-48DD-BDBE-9F15E93B3CA9}" type="presParOf" srcId="{998BF81A-D3E8-452E-A592-ECC33BCE0F3C}" destId="{0E8BB141-36FE-4254-BD2E-167764BCF473}" srcOrd="0" destOrd="0" presId="urn:microsoft.com/office/officeart/2005/8/layout/list1"/>
    <dgm:cxn modelId="{A5248C4B-18DF-4234-81A7-35143A0D1A51}" type="presParOf" srcId="{998BF81A-D3E8-452E-A592-ECC33BCE0F3C}" destId="{62663F00-CE19-4781-AD24-BC99C87387FB}" srcOrd="1" destOrd="0" presId="urn:microsoft.com/office/officeart/2005/8/layout/list1"/>
    <dgm:cxn modelId="{D60FB6A3-54A2-4B71-86D0-61BAE19971DD}" type="presParOf" srcId="{5793B4F7-9888-4F13-BF6E-A3E9B64140B3}" destId="{C3DF55C7-F65A-47AC-86FC-FD127DFCFC82}" srcOrd="13" destOrd="0" presId="urn:microsoft.com/office/officeart/2005/8/layout/list1"/>
    <dgm:cxn modelId="{7153BD7E-11C3-4A8A-A147-805096CC1DB2}" type="presParOf" srcId="{5793B4F7-9888-4F13-BF6E-A3E9B64140B3}" destId="{CE3B318E-68C6-403D-ADCC-6DF6A7A268B9}" srcOrd="14" destOrd="0" presId="urn:microsoft.com/office/officeart/2005/8/layout/list1"/>
    <dgm:cxn modelId="{EC288A73-C5E5-409A-AD55-403BBCCAFD73}" type="presParOf" srcId="{5793B4F7-9888-4F13-BF6E-A3E9B64140B3}" destId="{13989ABD-C999-4864-9BF4-D6B9343AF1F3}" srcOrd="15" destOrd="0" presId="urn:microsoft.com/office/officeart/2005/8/layout/list1"/>
    <dgm:cxn modelId="{6264EA8E-5E58-4E28-8924-3166E69B6991}" type="presParOf" srcId="{5793B4F7-9888-4F13-BF6E-A3E9B64140B3}" destId="{D29C143E-29F6-4F8A-8593-0AF8D4D3F05E}" srcOrd="16" destOrd="0" presId="urn:microsoft.com/office/officeart/2005/8/layout/list1"/>
    <dgm:cxn modelId="{AEC43302-41B9-4453-A69C-BD0AFAC0EAE3}" type="presParOf" srcId="{D29C143E-29F6-4F8A-8593-0AF8D4D3F05E}" destId="{37420E8F-7BFB-4325-8B84-69E03B3FA59E}" srcOrd="0" destOrd="0" presId="urn:microsoft.com/office/officeart/2005/8/layout/list1"/>
    <dgm:cxn modelId="{BA15528E-DD24-4859-841E-C2EA35AFAAEB}" type="presParOf" srcId="{D29C143E-29F6-4F8A-8593-0AF8D4D3F05E}" destId="{FAD70CE3-69E3-4BC0-9752-F89EA3952CAC}" srcOrd="1" destOrd="0" presId="urn:microsoft.com/office/officeart/2005/8/layout/list1"/>
    <dgm:cxn modelId="{1174EF75-8FA5-4A4C-AAA9-3E7FE30E3EF6}" type="presParOf" srcId="{5793B4F7-9888-4F13-BF6E-A3E9B64140B3}" destId="{457F18BC-D5DE-4502-9DDB-8650BBE6176D}" srcOrd="17" destOrd="0" presId="urn:microsoft.com/office/officeart/2005/8/layout/list1"/>
    <dgm:cxn modelId="{B0A28BC7-21FF-4D24-8A73-E1E8AEA7E00E}" type="presParOf" srcId="{5793B4F7-9888-4F13-BF6E-A3E9B64140B3}" destId="{07A90A3A-A944-4942-8351-16630F199FAF}"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A76D9FE-A191-41B8-BC48-808456EEBB6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9AD6429A-26C1-4352-9B86-371475E4F175}">
      <dgm:prSet phldrT="[Text]" phldr="0"/>
      <dgm:spPr/>
      <dgm:t>
        <a:bodyPr/>
        <a:lstStyle/>
        <a:p>
          <a:pPr algn="l"/>
          <a:r>
            <a:rPr lang="en-US" b="1">
              <a:solidFill>
                <a:schemeClr val="tx1"/>
              </a:solidFill>
            </a:rPr>
            <a:t>Simplicity</a:t>
          </a:r>
          <a:r>
            <a:rPr lang="en-US">
              <a:solidFill>
                <a:schemeClr val="tx1"/>
              </a:solidFill>
            </a:rPr>
            <a:t>: Logistic Regression with PCA offers a simpler interpretation due to the reduced number of dimensions, while still capturing 95% of the variance in the data.</a:t>
          </a:r>
        </a:p>
      </dgm:t>
    </dgm:pt>
    <dgm:pt modelId="{1A0B1D3B-553D-41B5-8FDF-13D058D80E71}" type="parTrans" cxnId="{BE8D4ABA-6964-4A33-A06B-33D4784999F4}">
      <dgm:prSet/>
      <dgm:spPr/>
      <dgm:t>
        <a:bodyPr/>
        <a:lstStyle/>
        <a:p>
          <a:endParaRPr lang="en-US"/>
        </a:p>
      </dgm:t>
    </dgm:pt>
    <dgm:pt modelId="{9135F057-EC76-4B24-870C-CDE024A054CF}" type="sibTrans" cxnId="{BE8D4ABA-6964-4A33-A06B-33D4784999F4}">
      <dgm:prSet/>
      <dgm:spPr/>
      <dgm:t>
        <a:bodyPr/>
        <a:lstStyle/>
        <a:p>
          <a:endParaRPr lang="en-US"/>
        </a:p>
      </dgm:t>
    </dgm:pt>
    <dgm:pt modelId="{A95CFBA1-9C8B-478F-B3AB-796630112B7C}">
      <dgm:prSet phldr="0"/>
      <dgm:spPr/>
      <dgm:t>
        <a:bodyPr/>
        <a:lstStyle/>
        <a:p>
          <a:pPr algn="l" rtl="0"/>
          <a:r>
            <a:rPr lang="en-US" b="1">
              <a:solidFill>
                <a:schemeClr val="tx1"/>
              </a:solidFill>
            </a:rPr>
            <a:t>Best Model: Model 6</a:t>
          </a:r>
        </a:p>
      </dgm:t>
    </dgm:pt>
    <dgm:pt modelId="{40909DB4-8CBF-4A8F-BA18-DA8186809D88}" type="parTrans" cxnId="{6CDD975E-D163-4AFE-A7C7-6989FEE1BB59}">
      <dgm:prSet/>
      <dgm:spPr/>
    </dgm:pt>
    <dgm:pt modelId="{70535396-53DA-4BDE-9369-30430E20C185}" type="sibTrans" cxnId="{6CDD975E-D163-4AFE-A7C7-6989FEE1BB59}">
      <dgm:prSet/>
      <dgm:spPr/>
    </dgm:pt>
    <dgm:pt modelId="{01ECA69B-4A43-4AD0-9804-B4AD63B24D95}">
      <dgm:prSet phldr="0"/>
      <dgm:spPr/>
      <dgm:t>
        <a:bodyPr/>
        <a:lstStyle/>
        <a:p>
          <a:pPr algn="l"/>
          <a:r>
            <a:rPr lang="en-US" b="1">
              <a:solidFill>
                <a:schemeClr val="tx1"/>
              </a:solidFill>
            </a:rPr>
            <a:t>Higher Accuracy</a:t>
          </a:r>
          <a:r>
            <a:rPr lang="en-US">
              <a:solidFill>
                <a:schemeClr val="tx1"/>
              </a:solidFill>
            </a:rPr>
            <a:t>: Model 6 achieved the highest accuracy (68.51%), indicating it provides the best generalization for this classification task.</a:t>
          </a:r>
        </a:p>
      </dgm:t>
    </dgm:pt>
    <dgm:pt modelId="{FEE81D99-5E9D-4633-B5BF-E8791F495BFB}" type="parTrans" cxnId="{87960757-E79C-42A9-975F-53599E4DAE9B}">
      <dgm:prSet/>
      <dgm:spPr/>
    </dgm:pt>
    <dgm:pt modelId="{F1687C3C-A18A-417A-ADCB-48BF7ABCF44C}" type="sibTrans" cxnId="{87960757-E79C-42A9-975F-53599E4DAE9B}">
      <dgm:prSet/>
      <dgm:spPr/>
    </dgm:pt>
    <dgm:pt modelId="{0A5B8B4C-A7CE-45C7-A980-FF0505211990}">
      <dgm:prSet phldr="0"/>
      <dgm:spPr/>
      <dgm:t>
        <a:bodyPr/>
        <a:lstStyle/>
        <a:p>
          <a:pPr algn="l"/>
          <a:r>
            <a:rPr lang="en-US" b="1">
              <a:solidFill>
                <a:schemeClr val="tx1"/>
              </a:solidFill>
            </a:rPr>
            <a:t>Improved Recall for Class 1 (Defaulters)</a:t>
          </a:r>
          <a:r>
            <a:rPr lang="en-US">
              <a:solidFill>
                <a:schemeClr val="tx1"/>
              </a:solidFill>
            </a:rPr>
            <a:t>: Model 6 has better recall for the defaulter class (64%), which is crucial in risk or default detection models, where it is essential to identify defaulters accurately.</a:t>
          </a:r>
        </a:p>
      </dgm:t>
    </dgm:pt>
    <dgm:pt modelId="{69710E21-5E47-4F62-9162-B09DB8498B04}" type="parTrans" cxnId="{9CE7BD29-29AF-4A77-8AA4-A7339EA78F81}">
      <dgm:prSet/>
      <dgm:spPr/>
    </dgm:pt>
    <dgm:pt modelId="{C6A61BD2-D22C-486D-9B75-6E0D8D8608C2}" type="sibTrans" cxnId="{9CE7BD29-29AF-4A77-8AA4-A7339EA78F81}">
      <dgm:prSet/>
      <dgm:spPr/>
    </dgm:pt>
    <dgm:pt modelId="{3E2D65F7-E74B-48CB-A3EB-6FDC6F19AB2F}" type="pres">
      <dgm:prSet presAssocID="{5A76D9FE-A191-41B8-BC48-808456EEBB61}" presName="linear" presStyleCnt="0">
        <dgm:presLayoutVars>
          <dgm:dir/>
          <dgm:animLvl val="lvl"/>
          <dgm:resizeHandles val="exact"/>
        </dgm:presLayoutVars>
      </dgm:prSet>
      <dgm:spPr/>
    </dgm:pt>
    <dgm:pt modelId="{88AB8087-D8FD-4D6D-84E3-CA70BBFE39AF}" type="pres">
      <dgm:prSet presAssocID="{A95CFBA1-9C8B-478F-B3AB-796630112B7C}" presName="parentLin" presStyleCnt="0"/>
      <dgm:spPr/>
    </dgm:pt>
    <dgm:pt modelId="{55621612-E12B-4B27-8605-CA2D2FBE2DA5}" type="pres">
      <dgm:prSet presAssocID="{A95CFBA1-9C8B-478F-B3AB-796630112B7C}" presName="parentLeftMargin" presStyleLbl="node1" presStyleIdx="0" presStyleCnt="1"/>
      <dgm:spPr/>
    </dgm:pt>
    <dgm:pt modelId="{E23B08A2-B26C-4333-8070-78A930363976}" type="pres">
      <dgm:prSet presAssocID="{A95CFBA1-9C8B-478F-B3AB-796630112B7C}" presName="parentText" presStyleLbl="node1" presStyleIdx="0" presStyleCnt="1">
        <dgm:presLayoutVars>
          <dgm:chMax val="0"/>
          <dgm:bulletEnabled val="1"/>
        </dgm:presLayoutVars>
      </dgm:prSet>
      <dgm:spPr/>
    </dgm:pt>
    <dgm:pt modelId="{C6F8D308-A6CC-47FB-A910-7123A0372AA4}" type="pres">
      <dgm:prSet presAssocID="{A95CFBA1-9C8B-478F-B3AB-796630112B7C}" presName="negativeSpace" presStyleCnt="0"/>
      <dgm:spPr/>
    </dgm:pt>
    <dgm:pt modelId="{80CC9CE9-DD6E-48EE-8B80-013A4C50CF39}" type="pres">
      <dgm:prSet presAssocID="{A95CFBA1-9C8B-478F-B3AB-796630112B7C}" presName="childText" presStyleLbl="conFgAcc1" presStyleIdx="0" presStyleCnt="1">
        <dgm:presLayoutVars>
          <dgm:bulletEnabled val="1"/>
        </dgm:presLayoutVars>
      </dgm:prSet>
      <dgm:spPr/>
    </dgm:pt>
  </dgm:ptLst>
  <dgm:cxnLst>
    <dgm:cxn modelId="{9CE7BD29-29AF-4A77-8AA4-A7339EA78F81}" srcId="{A95CFBA1-9C8B-478F-B3AB-796630112B7C}" destId="{0A5B8B4C-A7CE-45C7-A980-FF0505211990}" srcOrd="1" destOrd="0" parTransId="{69710E21-5E47-4F62-9162-B09DB8498B04}" sibTransId="{C6A61BD2-D22C-486D-9B75-6E0D8D8608C2}"/>
    <dgm:cxn modelId="{858B6438-0C01-44BD-B56F-0EC9C85D24FB}" type="presOf" srcId="{0A5B8B4C-A7CE-45C7-A980-FF0505211990}" destId="{80CC9CE9-DD6E-48EE-8B80-013A4C50CF39}" srcOrd="0" destOrd="1" presId="urn:microsoft.com/office/officeart/2005/8/layout/list1"/>
    <dgm:cxn modelId="{16694C38-6D5D-4041-9227-28F67CD33C95}" type="presOf" srcId="{5A76D9FE-A191-41B8-BC48-808456EEBB61}" destId="{3E2D65F7-E74B-48CB-A3EB-6FDC6F19AB2F}" srcOrd="0" destOrd="0" presId="urn:microsoft.com/office/officeart/2005/8/layout/list1"/>
    <dgm:cxn modelId="{6CDD975E-D163-4AFE-A7C7-6989FEE1BB59}" srcId="{5A76D9FE-A191-41B8-BC48-808456EEBB61}" destId="{A95CFBA1-9C8B-478F-B3AB-796630112B7C}" srcOrd="0" destOrd="0" parTransId="{40909DB4-8CBF-4A8F-BA18-DA8186809D88}" sibTransId="{70535396-53DA-4BDE-9369-30430E20C185}"/>
    <dgm:cxn modelId="{87960757-E79C-42A9-975F-53599E4DAE9B}" srcId="{A95CFBA1-9C8B-478F-B3AB-796630112B7C}" destId="{01ECA69B-4A43-4AD0-9804-B4AD63B24D95}" srcOrd="0" destOrd="0" parTransId="{FEE81D99-5E9D-4633-B5BF-E8791F495BFB}" sibTransId="{F1687C3C-A18A-417A-ADCB-48BF7ABCF44C}"/>
    <dgm:cxn modelId="{B8A11F92-8269-4453-9A5A-D81971854275}" type="presOf" srcId="{9AD6429A-26C1-4352-9B86-371475E4F175}" destId="{80CC9CE9-DD6E-48EE-8B80-013A4C50CF39}" srcOrd="0" destOrd="2" presId="urn:microsoft.com/office/officeart/2005/8/layout/list1"/>
    <dgm:cxn modelId="{BE8D4ABA-6964-4A33-A06B-33D4784999F4}" srcId="{A95CFBA1-9C8B-478F-B3AB-796630112B7C}" destId="{9AD6429A-26C1-4352-9B86-371475E4F175}" srcOrd="2" destOrd="0" parTransId="{1A0B1D3B-553D-41B5-8FDF-13D058D80E71}" sibTransId="{9135F057-EC76-4B24-870C-CDE024A054CF}"/>
    <dgm:cxn modelId="{98E1E3C7-D08D-4692-B170-652A13C817AB}" type="presOf" srcId="{01ECA69B-4A43-4AD0-9804-B4AD63B24D95}" destId="{80CC9CE9-DD6E-48EE-8B80-013A4C50CF39}" srcOrd="0" destOrd="0" presId="urn:microsoft.com/office/officeart/2005/8/layout/list1"/>
    <dgm:cxn modelId="{848063D7-947B-4854-BC21-BF6AAB9165A3}" type="presOf" srcId="{A95CFBA1-9C8B-478F-B3AB-796630112B7C}" destId="{E23B08A2-B26C-4333-8070-78A930363976}" srcOrd="1" destOrd="0" presId="urn:microsoft.com/office/officeart/2005/8/layout/list1"/>
    <dgm:cxn modelId="{850542F7-8843-4AB0-9CC8-26D9787CE3B2}" type="presOf" srcId="{A95CFBA1-9C8B-478F-B3AB-796630112B7C}" destId="{55621612-E12B-4B27-8605-CA2D2FBE2DA5}" srcOrd="0" destOrd="0" presId="urn:microsoft.com/office/officeart/2005/8/layout/list1"/>
    <dgm:cxn modelId="{B3328EB4-BBB9-4405-878B-BE220D835105}" type="presParOf" srcId="{3E2D65F7-E74B-48CB-A3EB-6FDC6F19AB2F}" destId="{88AB8087-D8FD-4D6D-84E3-CA70BBFE39AF}" srcOrd="0" destOrd="0" presId="urn:microsoft.com/office/officeart/2005/8/layout/list1"/>
    <dgm:cxn modelId="{150E654E-5985-4B4D-9B5B-DAF544477A91}" type="presParOf" srcId="{88AB8087-D8FD-4D6D-84E3-CA70BBFE39AF}" destId="{55621612-E12B-4B27-8605-CA2D2FBE2DA5}" srcOrd="0" destOrd="0" presId="urn:microsoft.com/office/officeart/2005/8/layout/list1"/>
    <dgm:cxn modelId="{3BF4178B-4274-43FB-A8FF-24855509A881}" type="presParOf" srcId="{88AB8087-D8FD-4D6D-84E3-CA70BBFE39AF}" destId="{E23B08A2-B26C-4333-8070-78A930363976}" srcOrd="1" destOrd="0" presId="urn:microsoft.com/office/officeart/2005/8/layout/list1"/>
    <dgm:cxn modelId="{60407329-01F6-445B-9E0A-5397F858D67D}" type="presParOf" srcId="{3E2D65F7-E74B-48CB-A3EB-6FDC6F19AB2F}" destId="{C6F8D308-A6CC-47FB-A910-7123A0372AA4}" srcOrd="1" destOrd="0" presId="urn:microsoft.com/office/officeart/2005/8/layout/list1"/>
    <dgm:cxn modelId="{195CD202-9BB6-499C-B144-EE2803B99B8D}" type="presParOf" srcId="{3E2D65F7-E74B-48CB-A3EB-6FDC6F19AB2F}" destId="{80CC9CE9-DD6E-48EE-8B80-013A4C50CF39}"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C21806-4353-4805-83D4-620F9411992C}">
      <dsp:nvSpPr>
        <dsp:cNvPr id="0" name=""/>
        <dsp:cNvSpPr/>
      </dsp:nvSpPr>
      <dsp:spPr>
        <a:xfrm>
          <a:off x="0" y="3668398"/>
          <a:ext cx="4316257" cy="60183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solidFill>
                <a:schemeClr val="tx1"/>
              </a:solidFill>
              <a:latin typeface="Calibri"/>
              <a:ea typeface="Calibri"/>
              <a:cs typeface="Calibri"/>
            </a:rPr>
            <a:t>Insights and Conclusions</a:t>
          </a:r>
        </a:p>
      </dsp:txBody>
      <dsp:txXfrm>
        <a:off x="0" y="3668398"/>
        <a:ext cx="4316257" cy="601831"/>
      </dsp:txXfrm>
    </dsp:sp>
    <dsp:sp modelId="{12C5CC43-9374-410F-B949-8ADA11EA458F}">
      <dsp:nvSpPr>
        <dsp:cNvPr id="0" name=""/>
        <dsp:cNvSpPr/>
      </dsp:nvSpPr>
      <dsp:spPr>
        <a:xfrm rot="10800000">
          <a:off x="0" y="2751809"/>
          <a:ext cx="4316257" cy="925616"/>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solidFill>
                <a:schemeClr val="tx1"/>
              </a:solidFill>
              <a:latin typeface="Calibri"/>
              <a:ea typeface="Calibri"/>
              <a:cs typeface="Calibri"/>
            </a:rPr>
            <a:t>Model Evaluation and Performance</a:t>
          </a:r>
        </a:p>
      </dsp:txBody>
      <dsp:txXfrm rot="10800000">
        <a:off x="0" y="2751809"/>
        <a:ext cx="4316257" cy="601438"/>
      </dsp:txXfrm>
    </dsp:sp>
    <dsp:sp modelId="{1B8C3EE5-F237-4FEF-915E-2A9877E13C8A}">
      <dsp:nvSpPr>
        <dsp:cNvPr id="0" name=""/>
        <dsp:cNvSpPr/>
      </dsp:nvSpPr>
      <dsp:spPr>
        <a:xfrm rot="10800000">
          <a:off x="0" y="1835220"/>
          <a:ext cx="4316257" cy="925616"/>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solidFill>
                <a:schemeClr val="tx1"/>
              </a:solidFill>
              <a:latin typeface="Calibri"/>
              <a:ea typeface="Calibri"/>
              <a:cs typeface="Calibri"/>
            </a:rPr>
            <a:t>Model Development</a:t>
          </a:r>
        </a:p>
      </dsp:txBody>
      <dsp:txXfrm rot="10800000">
        <a:off x="0" y="1835220"/>
        <a:ext cx="4316257" cy="601438"/>
      </dsp:txXfrm>
    </dsp:sp>
    <dsp:sp modelId="{7C936CE4-522A-4610-B776-4A5DBE1048C2}">
      <dsp:nvSpPr>
        <dsp:cNvPr id="0" name=""/>
        <dsp:cNvSpPr/>
      </dsp:nvSpPr>
      <dsp:spPr>
        <a:xfrm rot="10800000">
          <a:off x="0" y="918631"/>
          <a:ext cx="4316257" cy="925616"/>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solidFill>
                <a:schemeClr val="tx1"/>
              </a:solidFill>
              <a:latin typeface="Calibri"/>
              <a:ea typeface="Calibri"/>
              <a:cs typeface="Calibri"/>
            </a:rPr>
            <a:t>Data Preprocessing and Feature Engineering</a:t>
          </a:r>
        </a:p>
      </dsp:txBody>
      <dsp:txXfrm rot="10800000">
        <a:off x="0" y="918631"/>
        <a:ext cx="4316257" cy="601438"/>
      </dsp:txXfrm>
    </dsp:sp>
    <dsp:sp modelId="{92C77EAA-320D-4B98-AF5C-3618F4EE695A}">
      <dsp:nvSpPr>
        <dsp:cNvPr id="0" name=""/>
        <dsp:cNvSpPr/>
      </dsp:nvSpPr>
      <dsp:spPr>
        <a:xfrm rot="10800000">
          <a:off x="0" y="2042"/>
          <a:ext cx="4316257" cy="925616"/>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en-US" sz="1700" kern="1200">
              <a:solidFill>
                <a:schemeClr val="tx1"/>
              </a:solidFill>
              <a:latin typeface="Calibri"/>
              <a:ea typeface="Calibri"/>
              <a:cs typeface="Calibri"/>
            </a:rPr>
            <a:t>Objective of the Analysis</a:t>
          </a:r>
        </a:p>
      </dsp:txBody>
      <dsp:txXfrm rot="10800000">
        <a:off x="0" y="2042"/>
        <a:ext cx="4316257" cy="60143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CA088E-C7AD-4E1B-91B9-00BCD3E1270F}">
      <dsp:nvSpPr>
        <dsp:cNvPr id="0" name=""/>
        <dsp:cNvSpPr/>
      </dsp:nvSpPr>
      <dsp:spPr>
        <a:xfrm>
          <a:off x="0" y="362384"/>
          <a:ext cx="5134967" cy="2504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8530" tIns="124968" rIns="398530" bIns="42672" numCol="1" spcCol="1270" anchor="t" anchorCtr="0">
          <a:noAutofit/>
        </a:bodyPr>
        <a:lstStyle/>
        <a:p>
          <a:pPr marL="57150" lvl="1" indent="-57150" algn="l" defTabSz="266700" rtl="0">
            <a:lnSpc>
              <a:spcPct val="90000"/>
            </a:lnSpc>
            <a:spcBef>
              <a:spcPct val="0"/>
            </a:spcBef>
            <a:spcAft>
              <a:spcPct val="15000"/>
            </a:spcAft>
            <a:buChar char="•"/>
          </a:pPr>
          <a:r>
            <a:rPr lang="en-US" sz="600" kern="1200">
              <a:solidFill>
                <a:schemeClr val="tx1"/>
              </a:solidFill>
              <a:latin typeface="Arial"/>
            </a:rPr>
            <a:t> </a:t>
          </a:r>
          <a:r>
            <a:rPr lang="en-US" sz="600" kern="1200">
              <a:solidFill>
                <a:schemeClr val="tx1"/>
              </a:solidFill>
            </a:rPr>
            <a:t>Specific gender codes increase the likelihood of default </a:t>
          </a:r>
          <a:endParaRPr lang="en-US" sz="600" b="0" kern="1200">
            <a:latin typeface="Arial"/>
          </a:endParaRPr>
        </a:p>
      </dsp:txBody>
      <dsp:txXfrm>
        <a:off x="0" y="362384"/>
        <a:ext cx="5134967" cy="250425"/>
      </dsp:txXfrm>
    </dsp:sp>
    <dsp:sp modelId="{E64220E7-1F5B-451B-AE11-690B0A9B4E97}">
      <dsp:nvSpPr>
        <dsp:cNvPr id="0" name=""/>
        <dsp:cNvSpPr/>
      </dsp:nvSpPr>
      <dsp:spPr>
        <a:xfrm>
          <a:off x="256748" y="273824"/>
          <a:ext cx="3594476" cy="1771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863" tIns="0" rIns="135863" bIns="0" numCol="1" spcCol="1270" anchor="ctr" anchorCtr="0">
          <a:noAutofit/>
        </a:bodyPr>
        <a:lstStyle/>
        <a:p>
          <a:pPr marL="0" lvl="0" indent="0" algn="l" defTabSz="266700" rtl="0">
            <a:lnSpc>
              <a:spcPct val="90000"/>
            </a:lnSpc>
            <a:spcBef>
              <a:spcPct val="0"/>
            </a:spcBef>
            <a:spcAft>
              <a:spcPct val="35000"/>
            </a:spcAft>
            <a:buNone/>
          </a:pPr>
          <a:r>
            <a:rPr lang="en-US" sz="600" b="1" kern="1200">
              <a:solidFill>
                <a:schemeClr val="tx1"/>
              </a:solidFill>
            </a:rPr>
            <a:t>CODE_GENDER (0.207):</a:t>
          </a:r>
          <a:endParaRPr lang="en-US" sz="600" b="1" kern="1200">
            <a:solidFill>
              <a:schemeClr val="tx1"/>
            </a:solidFill>
            <a:latin typeface="Arial"/>
          </a:endParaRPr>
        </a:p>
      </dsp:txBody>
      <dsp:txXfrm>
        <a:off x="265394" y="282470"/>
        <a:ext cx="3577184" cy="159828"/>
      </dsp:txXfrm>
    </dsp:sp>
    <dsp:sp modelId="{A5197A94-EC0D-490B-9973-B7CCABEEFE58}">
      <dsp:nvSpPr>
        <dsp:cNvPr id="0" name=""/>
        <dsp:cNvSpPr/>
      </dsp:nvSpPr>
      <dsp:spPr>
        <a:xfrm>
          <a:off x="0" y="733769"/>
          <a:ext cx="5134967" cy="2504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8530" tIns="124968" rIns="398530" bIns="42672" numCol="1" spcCol="1270" anchor="t" anchorCtr="0">
          <a:noAutofit/>
        </a:bodyPr>
        <a:lstStyle/>
        <a:p>
          <a:pPr marL="57150" lvl="1" indent="-57150" algn="l" defTabSz="266700">
            <a:lnSpc>
              <a:spcPct val="90000"/>
            </a:lnSpc>
            <a:spcBef>
              <a:spcPct val="0"/>
            </a:spcBef>
            <a:spcAft>
              <a:spcPct val="15000"/>
            </a:spcAft>
            <a:buChar char="•"/>
          </a:pPr>
          <a:r>
            <a:rPr lang="en-US" sz="600" kern="1200">
              <a:solidFill>
                <a:schemeClr val="tx1"/>
              </a:solidFill>
              <a:latin typeface="Arial"/>
            </a:rPr>
            <a:t> </a:t>
          </a:r>
          <a:r>
            <a:rPr lang="en-US" sz="600" kern="1200">
              <a:solidFill>
                <a:schemeClr val="tx1"/>
              </a:solidFill>
            </a:rPr>
            <a:t>Higher education levels are linked to higher default risk, possibly due to related debt or career types.</a:t>
          </a:r>
          <a:endParaRPr lang="en-US" sz="600" kern="1200"/>
        </a:p>
      </dsp:txBody>
      <dsp:txXfrm>
        <a:off x="0" y="733769"/>
        <a:ext cx="5134967" cy="250425"/>
      </dsp:txXfrm>
    </dsp:sp>
    <dsp:sp modelId="{95458E09-939E-498D-95CE-EA15FC90AE0E}">
      <dsp:nvSpPr>
        <dsp:cNvPr id="0" name=""/>
        <dsp:cNvSpPr/>
      </dsp:nvSpPr>
      <dsp:spPr>
        <a:xfrm>
          <a:off x="256748" y="645209"/>
          <a:ext cx="3594476" cy="1771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863" tIns="0" rIns="135863" bIns="0" numCol="1" spcCol="1270" anchor="ctr" anchorCtr="0">
          <a:noAutofit/>
        </a:bodyPr>
        <a:lstStyle/>
        <a:p>
          <a:pPr marL="0" lvl="0" indent="0" algn="l" defTabSz="266700">
            <a:lnSpc>
              <a:spcPct val="90000"/>
            </a:lnSpc>
            <a:spcBef>
              <a:spcPct val="0"/>
            </a:spcBef>
            <a:spcAft>
              <a:spcPct val="35000"/>
            </a:spcAft>
            <a:buNone/>
          </a:pPr>
          <a:r>
            <a:rPr lang="en-US" sz="600" b="1" kern="1200">
              <a:solidFill>
                <a:schemeClr val="tx1"/>
              </a:solidFill>
            </a:rPr>
            <a:t>NAME_EDUCATION_TYPE (0.187</a:t>
          </a:r>
          <a:r>
            <a:rPr lang="en-US" sz="600" kern="1200">
              <a:solidFill>
                <a:schemeClr val="tx1"/>
              </a:solidFill>
            </a:rPr>
            <a:t>):</a:t>
          </a:r>
          <a:endParaRPr lang="en-US" sz="600" kern="1200"/>
        </a:p>
      </dsp:txBody>
      <dsp:txXfrm>
        <a:off x="265394" y="653855"/>
        <a:ext cx="3577184" cy="159828"/>
      </dsp:txXfrm>
    </dsp:sp>
    <dsp:sp modelId="{A761CD46-4807-4179-A522-9E81092470AC}">
      <dsp:nvSpPr>
        <dsp:cNvPr id="0" name=""/>
        <dsp:cNvSpPr/>
      </dsp:nvSpPr>
      <dsp:spPr>
        <a:xfrm>
          <a:off x="0" y="1105154"/>
          <a:ext cx="5134967" cy="2504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8530" tIns="124968" rIns="398530" bIns="42672" numCol="1" spcCol="1270" anchor="t" anchorCtr="0">
          <a:noAutofit/>
        </a:bodyPr>
        <a:lstStyle/>
        <a:p>
          <a:pPr marL="57150" lvl="1" indent="-57150" algn="l" defTabSz="266700">
            <a:lnSpc>
              <a:spcPct val="90000"/>
            </a:lnSpc>
            <a:spcBef>
              <a:spcPct val="0"/>
            </a:spcBef>
            <a:spcAft>
              <a:spcPct val="15000"/>
            </a:spcAft>
            <a:buChar char="•"/>
          </a:pPr>
          <a:r>
            <a:rPr lang="en-US" sz="600" kern="1200">
              <a:solidFill>
                <a:schemeClr val="tx1"/>
              </a:solidFill>
              <a:latin typeface="Arial"/>
            </a:rPr>
            <a:t> </a:t>
          </a:r>
          <a:r>
            <a:rPr lang="en-US" sz="600" kern="1200">
              <a:solidFill>
                <a:schemeClr val="tx1"/>
              </a:solidFill>
            </a:rPr>
            <a:t>Higher loan payments suggest a greater risk of default as debt burden increases.</a:t>
          </a:r>
          <a:endParaRPr lang="en-US" sz="600" kern="1200"/>
        </a:p>
      </dsp:txBody>
      <dsp:txXfrm>
        <a:off x="0" y="1105154"/>
        <a:ext cx="5134967" cy="250425"/>
      </dsp:txXfrm>
    </dsp:sp>
    <dsp:sp modelId="{0772480C-61FE-49E0-B6F1-98A4DE47B9BA}">
      <dsp:nvSpPr>
        <dsp:cNvPr id="0" name=""/>
        <dsp:cNvSpPr/>
      </dsp:nvSpPr>
      <dsp:spPr>
        <a:xfrm>
          <a:off x="256748" y="1016594"/>
          <a:ext cx="3594476" cy="1771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863" tIns="0" rIns="135863" bIns="0" numCol="1" spcCol="1270" anchor="ctr" anchorCtr="0">
          <a:noAutofit/>
        </a:bodyPr>
        <a:lstStyle/>
        <a:p>
          <a:pPr marL="0" lvl="0" indent="0" algn="l" defTabSz="266700" rtl="0">
            <a:lnSpc>
              <a:spcPct val="90000"/>
            </a:lnSpc>
            <a:spcBef>
              <a:spcPct val="0"/>
            </a:spcBef>
            <a:spcAft>
              <a:spcPct val="35000"/>
            </a:spcAft>
            <a:buNone/>
          </a:pPr>
          <a:r>
            <a:rPr lang="en-US" sz="600" b="1" kern="1200">
              <a:solidFill>
                <a:schemeClr val="tx1"/>
              </a:solidFill>
            </a:rPr>
            <a:t>AMT_ANNUITY (0.073</a:t>
          </a:r>
          <a:r>
            <a:rPr lang="en-US" sz="600" kern="1200">
              <a:solidFill>
                <a:schemeClr val="tx1"/>
              </a:solidFill>
            </a:rPr>
            <a:t>):</a:t>
          </a:r>
          <a:endParaRPr lang="en-US" sz="600" kern="1200">
            <a:solidFill>
              <a:schemeClr val="tx1"/>
            </a:solidFill>
            <a:latin typeface="Arial"/>
          </a:endParaRPr>
        </a:p>
      </dsp:txBody>
      <dsp:txXfrm>
        <a:off x="265394" y="1025240"/>
        <a:ext cx="3577184" cy="159828"/>
      </dsp:txXfrm>
    </dsp:sp>
    <dsp:sp modelId="{17BB6ABC-180E-4B81-9FB4-E7712A3B95DB}">
      <dsp:nvSpPr>
        <dsp:cNvPr id="0" name=""/>
        <dsp:cNvSpPr/>
      </dsp:nvSpPr>
      <dsp:spPr>
        <a:xfrm>
          <a:off x="0" y="1476539"/>
          <a:ext cx="5134967" cy="2504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8530" tIns="124968" rIns="398530" bIns="42672" numCol="1" spcCol="1270" anchor="t" anchorCtr="0">
          <a:noAutofit/>
        </a:bodyPr>
        <a:lstStyle/>
        <a:p>
          <a:pPr marL="57150" lvl="1" indent="-57150" algn="l" defTabSz="266700">
            <a:lnSpc>
              <a:spcPct val="90000"/>
            </a:lnSpc>
            <a:spcBef>
              <a:spcPct val="0"/>
            </a:spcBef>
            <a:spcAft>
              <a:spcPct val="15000"/>
            </a:spcAft>
            <a:buChar char="•"/>
          </a:pPr>
          <a:r>
            <a:rPr lang="en-US" sz="600" kern="1200">
              <a:solidFill>
                <a:schemeClr val="tx1"/>
              </a:solidFill>
              <a:latin typeface="Arial"/>
            </a:rPr>
            <a:t> </a:t>
          </a:r>
          <a:r>
            <a:rPr lang="en-US" sz="600" kern="1200">
              <a:solidFill>
                <a:schemeClr val="tx1"/>
              </a:solidFill>
            </a:rPr>
            <a:t>Higher regional ratings imply areas where clients are more prone to default, perhaps due to economic factors.</a:t>
          </a:r>
          <a:endParaRPr lang="en-US" sz="600" kern="1200"/>
        </a:p>
      </dsp:txBody>
      <dsp:txXfrm>
        <a:off x="0" y="1476539"/>
        <a:ext cx="5134967" cy="250425"/>
      </dsp:txXfrm>
    </dsp:sp>
    <dsp:sp modelId="{48882383-3DFD-41EB-93B7-5605416D2555}">
      <dsp:nvSpPr>
        <dsp:cNvPr id="0" name=""/>
        <dsp:cNvSpPr/>
      </dsp:nvSpPr>
      <dsp:spPr>
        <a:xfrm>
          <a:off x="256748" y="1387979"/>
          <a:ext cx="3594476" cy="1771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863" tIns="0" rIns="135863" bIns="0" numCol="1" spcCol="1270" anchor="ctr" anchorCtr="0">
          <a:noAutofit/>
        </a:bodyPr>
        <a:lstStyle/>
        <a:p>
          <a:pPr marL="0" lvl="0" indent="0" algn="l" defTabSz="266700" rtl="0">
            <a:lnSpc>
              <a:spcPct val="90000"/>
            </a:lnSpc>
            <a:spcBef>
              <a:spcPct val="0"/>
            </a:spcBef>
            <a:spcAft>
              <a:spcPct val="35000"/>
            </a:spcAft>
            <a:buNone/>
          </a:pPr>
          <a:r>
            <a:rPr lang="en-US" sz="600" b="1" kern="1200">
              <a:solidFill>
                <a:schemeClr val="tx1"/>
              </a:solidFill>
            </a:rPr>
            <a:t>REGION_RATING_CLIENT (0.066</a:t>
          </a:r>
          <a:r>
            <a:rPr lang="en-US" sz="600" kern="1200">
              <a:solidFill>
                <a:schemeClr val="tx1"/>
              </a:solidFill>
            </a:rPr>
            <a:t>):</a:t>
          </a:r>
          <a:endParaRPr lang="en-US" sz="600" kern="1200">
            <a:solidFill>
              <a:schemeClr val="tx1"/>
            </a:solidFill>
            <a:latin typeface="Arial"/>
          </a:endParaRPr>
        </a:p>
      </dsp:txBody>
      <dsp:txXfrm>
        <a:off x="265394" y="1396625"/>
        <a:ext cx="3577184" cy="159828"/>
      </dsp:txXfrm>
    </dsp:sp>
    <dsp:sp modelId="{FFBCD2F8-7F1B-4708-BE60-D43F205479C1}">
      <dsp:nvSpPr>
        <dsp:cNvPr id="0" name=""/>
        <dsp:cNvSpPr/>
      </dsp:nvSpPr>
      <dsp:spPr>
        <a:xfrm>
          <a:off x="0" y="1847924"/>
          <a:ext cx="5134967" cy="2504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8530" tIns="124968" rIns="398530" bIns="42672" numCol="1" spcCol="1270" anchor="t" anchorCtr="0">
          <a:noAutofit/>
        </a:bodyPr>
        <a:lstStyle/>
        <a:p>
          <a:pPr marL="57150" lvl="1" indent="-57150" algn="l" defTabSz="266700">
            <a:lnSpc>
              <a:spcPct val="90000"/>
            </a:lnSpc>
            <a:spcBef>
              <a:spcPct val="0"/>
            </a:spcBef>
            <a:spcAft>
              <a:spcPct val="15000"/>
            </a:spcAft>
            <a:buChar char="•"/>
          </a:pPr>
          <a:r>
            <a:rPr lang="en-US" sz="600" kern="1200">
              <a:solidFill>
                <a:schemeClr val="tx1"/>
              </a:solidFill>
              <a:latin typeface="Arial"/>
            </a:rPr>
            <a:t> </a:t>
          </a:r>
          <a:r>
            <a:rPr lang="en-US" sz="600" kern="1200">
              <a:solidFill>
                <a:schemeClr val="tx1"/>
              </a:solidFill>
            </a:rPr>
            <a:t>Specific document flags may indicate higher risk profiles.</a:t>
          </a:r>
          <a:endParaRPr lang="en-US" sz="600" kern="1200"/>
        </a:p>
      </dsp:txBody>
      <dsp:txXfrm>
        <a:off x="0" y="1847924"/>
        <a:ext cx="5134967" cy="250425"/>
      </dsp:txXfrm>
    </dsp:sp>
    <dsp:sp modelId="{A8AC5CEA-7C1D-4996-8EA8-B0918B659E5D}">
      <dsp:nvSpPr>
        <dsp:cNvPr id="0" name=""/>
        <dsp:cNvSpPr/>
      </dsp:nvSpPr>
      <dsp:spPr>
        <a:xfrm>
          <a:off x="256748" y="1759364"/>
          <a:ext cx="3594476" cy="1771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863" tIns="0" rIns="135863" bIns="0" numCol="1" spcCol="1270" anchor="ctr" anchorCtr="0">
          <a:noAutofit/>
        </a:bodyPr>
        <a:lstStyle/>
        <a:p>
          <a:pPr marL="0" lvl="0" indent="0" algn="l" defTabSz="266700" rtl="0">
            <a:lnSpc>
              <a:spcPct val="90000"/>
            </a:lnSpc>
            <a:spcBef>
              <a:spcPct val="0"/>
            </a:spcBef>
            <a:spcAft>
              <a:spcPct val="35000"/>
            </a:spcAft>
            <a:buNone/>
          </a:pPr>
          <a:r>
            <a:rPr lang="en-US" sz="600" b="1" kern="1200">
              <a:solidFill>
                <a:schemeClr val="tx1"/>
              </a:solidFill>
            </a:rPr>
            <a:t>FLAG_DOCUMENT_3 (0.054</a:t>
          </a:r>
          <a:r>
            <a:rPr lang="en-US" sz="600" kern="1200">
              <a:solidFill>
                <a:schemeClr val="tx1"/>
              </a:solidFill>
            </a:rPr>
            <a:t>):</a:t>
          </a:r>
          <a:endParaRPr lang="en-US" sz="600" kern="1200">
            <a:solidFill>
              <a:schemeClr val="tx1"/>
            </a:solidFill>
            <a:latin typeface="Arial"/>
          </a:endParaRPr>
        </a:p>
      </dsp:txBody>
      <dsp:txXfrm>
        <a:off x="265394" y="1768010"/>
        <a:ext cx="3577184" cy="159828"/>
      </dsp:txXfrm>
    </dsp:sp>
    <dsp:sp modelId="{1DA68AF6-5205-4A94-83D4-169BBBF93FEC}">
      <dsp:nvSpPr>
        <dsp:cNvPr id="0" name=""/>
        <dsp:cNvSpPr/>
      </dsp:nvSpPr>
      <dsp:spPr>
        <a:xfrm>
          <a:off x="0" y="2219309"/>
          <a:ext cx="5134967" cy="2504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8530" tIns="124968" rIns="398530" bIns="42672" numCol="1" spcCol="1270" anchor="t" anchorCtr="0">
          <a:noAutofit/>
        </a:bodyPr>
        <a:lstStyle/>
        <a:p>
          <a:pPr marL="57150" lvl="1" indent="-57150" algn="l" defTabSz="266700">
            <a:lnSpc>
              <a:spcPct val="90000"/>
            </a:lnSpc>
            <a:spcBef>
              <a:spcPct val="0"/>
            </a:spcBef>
            <a:spcAft>
              <a:spcPct val="15000"/>
            </a:spcAft>
            <a:buChar char="•"/>
          </a:pPr>
          <a:r>
            <a:rPr lang="en-US" sz="600" kern="1200">
              <a:solidFill>
                <a:schemeClr val="tx1"/>
              </a:solidFill>
              <a:latin typeface="Arial"/>
            </a:rPr>
            <a:t> </a:t>
          </a:r>
          <a:r>
            <a:rPr lang="en-US" sz="600" kern="1200">
              <a:solidFill>
                <a:schemeClr val="tx1"/>
              </a:solidFill>
            </a:rPr>
            <a:t>Certain income types, like self-employment, show higher default risk due to less predictable income.</a:t>
          </a:r>
          <a:endParaRPr lang="en-US" sz="600" kern="1200"/>
        </a:p>
      </dsp:txBody>
      <dsp:txXfrm>
        <a:off x="0" y="2219309"/>
        <a:ext cx="5134967" cy="250425"/>
      </dsp:txXfrm>
    </dsp:sp>
    <dsp:sp modelId="{35C34EBB-C7D2-4E7A-A293-558CC161CA4F}">
      <dsp:nvSpPr>
        <dsp:cNvPr id="0" name=""/>
        <dsp:cNvSpPr/>
      </dsp:nvSpPr>
      <dsp:spPr>
        <a:xfrm>
          <a:off x="256748" y="2130749"/>
          <a:ext cx="3594476" cy="1771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863" tIns="0" rIns="135863" bIns="0" numCol="1" spcCol="1270" anchor="ctr" anchorCtr="0">
          <a:noAutofit/>
        </a:bodyPr>
        <a:lstStyle/>
        <a:p>
          <a:pPr marL="0" lvl="0" indent="0" algn="l" defTabSz="266700" rtl="0">
            <a:lnSpc>
              <a:spcPct val="90000"/>
            </a:lnSpc>
            <a:spcBef>
              <a:spcPct val="0"/>
            </a:spcBef>
            <a:spcAft>
              <a:spcPct val="35000"/>
            </a:spcAft>
            <a:buNone/>
          </a:pPr>
          <a:r>
            <a:rPr lang="en-US" sz="600" b="1" kern="1200">
              <a:solidFill>
                <a:schemeClr val="tx1"/>
              </a:solidFill>
            </a:rPr>
            <a:t>NAME_INCOME_TYPE (0.034</a:t>
          </a:r>
          <a:r>
            <a:rPr lang="en-US" sz="600" kern="1200">
              <a:solidFill>
                <a:schemeClr val="tx1"/>
              </a:solidFill>
            </a:rPr>
            <a:t>):</a:t>
          </a:r>
          <a:endParaRPr lang="en-US" sz="600" kern="1200">
            <a:solidFill>
              <a:schemeClr val="tx1"/>
            </a:solidFill>
            <a:latin typeface="Arial"/>
          </a:endParaRPr>
        </a:p>
      </dsp:txBody>
      <dsp:txXfrm>
        <a:off x="265394" y="2139395"/>
        <a:ext cx="3577184" cy="159828"/>
      </dsp:txXfrm>
    </dsp:sp>
    <dsp:sp modelId="{2A5F2944-7AA4-41B8-A899-FFBC4B1636B2}">
      <dsp:nvSpPr>
        <dsp:cNvPr id="0" name=""/>
        <dsp:cNvSpPr/>
      </dsp:nvSpPr>
      <dsp:spPr>
        <a:xfrm>
          <a:off x="0" y="2590694"/>
          <a:ext cx="5134967" cy="2504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8530" tIns="124968" rIns="398530" bIns="42672" numCol="1" spcCol="1270" anchor="t" anchorCtr="0">
          <a:noAutofit/>
        </a:bodyPr>
        <a:lstStyle/>
        <a:p>
          <a:pPr marL="57150" lvl="1" indent="-57150" algn="l" defTabSz="266700">
            <a:lnSpc>
              <a:spcPct val="90000"/>
            </a:lnSpc>
            <a:spcBef>
              <a:spcPct val="0"/>
            </a:spcBef>
            <a:spcAft>
              <a:spcPct val="15000"/>
            </a:spcAft>
            <a:buChar char="•"/>
          </a:pPr>
          <a:r>
            <a:rPr lang="en-US" sz="600" kern="1200">
              <a:solidFill>
                <a:schemeClr val="tx1"/>
              </a:solidFill>
              <a:latin typeface="Arial"/>
            </a:rPr>
            <a:t> </a:t>
          </a:r>
          <a:r>
            <a:rPr lang="en-US" sz="600" kern="1200">
              <a:solidFill>
                <a:schemeClr val="tx1"/>
              </a:solidFill>
            </a:rPr>
            <a:t>Employment in particular sectors may relate to higher default risk, likely from job instability.</a:t>
          </a:r>
          <a:endParaRPr lang="en-US" sz="600" kern="1200"/>
        </a:p>
      </dsp:txBody>
      <dsp:txXfrm>
        <a:off x="0" y="2590694"/>
        <a:ext cx="5134967" cy="250425"/>
      </dsp:txXfrm>
    </dsp:sp>
    <dsp:sp modelId="{B0652390-A97A-466F-92F5-C47C34E6B312}">
      <dsp:nvSpPr>
        <dsp:cNvPr id="0" name=""/>
        <dsp:cNvSpPr/>
      </dsp:nvSpPr>
      <dsp:spPr>
        <a:xfrm>
          <a:off x="256748" y="2502134"/>
          <a:ext cx="3594476" cy="1771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863" tIns="0" rIns="135863" bIns="0" numCol="1" spcCol="1270" anchor="ctr" anchorCtr="0">
          <a:noAutofit/>
        </a:bodyPr>
        <a:lstStyle/>
        <a:p>
          <a:pPr marL="0" lvl="0" indent="0" algn="l" defTabSz="266700" rtl="0">
            <a:lnSpc>
              <a:spcPct val="90000"/>
            </a:lnSpc>
            <a:spcBef>
              <a:spcPct val="0"/>
            </a:spcBef>
            <a:spcAft>
              <a:spcPct val="35000"/>
            </a:spcAft>
            <a:buNone/>
          </a:pPr>
          <a:r>
            <a:rPr lang="en-US" sz="600" b="1" kern="1200">
              <a:solidFill>
                <a:schemeClr val="tx1"/>
              </a:solidFill>
            </a:rPr>
            <a:t>ORGANIZATION_TYPE (0.031</a:t>
          </a:r>
          <a:r>
            <a:rPr lang="en-US" sz="600" kern="1200">
              <a:solidFill>
                <a:schemeClr val="tx1"/>
              </a:solidFill>
            </a:rPr>
            <a:t>):</a:t>
          </a:r>
          <a:endParaRPr lang="en-US" sz="600" kern="1200">
            <a:solidFill>
              <a:schemeClr val="tx1"/>
            </a:solidFill>
            <a:latin typeface="Arial"/>
          </a:endParaRPr>
        </a:p>
      </dsp:txBody>
      <dsp:txXfrm>
        <a:off x="265394" y="2510780"/>
        <a:ext cx="3577184" cy="159828"/>
      </dsp:txXfrm>
    </dsp:sp>
    <dsp:sp modelId="{B1656658-BCBF-49CD-993E-5742658A45D5}">
      <dsp:nvSpPr>
        <dsp:cNvPr id="0" name=""/>
        <dsp:cNvSpPr/>
      </dsp:nvSpPr>
      <dsp:spPr>
        <a:xfrm>
          <a:off x="0" y="2962079"/>
          <a:ext cx="5134967" cy="2504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8530" tIns="124968" rIns="398530" bIns="42672" numCol="1" spcCol="1270" anchor="t" anchorCtr="0">
          <a:noAutofit/>
        </a:bodyPr>
        <a:lstStyle/>
        <a:p>
          <a:pPr marL="57150" lvl="1" indent="-57150" algn="l" defTabSz="266700">
            <a:lnSpc>
              <a:spcPct val="90000"/>
            </a:lnSpc>
            <a:spcBef>
              <a:spcPct val="0"/>
            </a:spcBef>
            <a:spcAft>
              <a:spcPct val="15000"/>
            </a:spcAft>
            <a:buChar char="•"/>
          </a:pPr>
          <a:r>
            <a:rPr lang="en-US" sz="600" kern="1200">
              <a:solidFill>
                <a:schemeClr val="tx1"/>
              </a:solidFill>
              <a:latin typeface="Arial"/>
            </a:rPr>
            <a:t> </a:t>
          </a:r>
          <a:r>
            <a:rPr lang="en-US" sz="600" kern="1200">
              <a:solidFill>
                <a:schemeClr val="tx1"/>
              </a:solidFill>
            </a:rPr>
            <a:t>More annual credit inquiries suggest potential financial stress, increasing default probability.</a:t>
          </a:r>
          <a:endParaRPr lang="en-US" sz="600" kern="1200"/>
        </a:p>
      </dsp:txBody>
      <dsp:txXfrm>
        <a:off x="0" y="2962079"/>
        <a:ext cx="5134967" cy="250425"/>
      </dsp:txXfrm>
    </dsp:sp>
    <dsp:sp modelId="{22CFE66D-BCD0-489A-891D-F368F74E9C46}">
      <dsp:nvSpPr>
        <dsp:cNvPr id="0" name=""/>
        <dsp:cNvSpPr/>
      </dsp:nvSpPr>
      <dsp:spPr>
        <a:xfrm>
          <a:off x="256748" y="2873519"/>
          <a:ext cx="3594476" cy="1771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863" tIns="0" rIns="135863" bIns="0" numCol="1" spcCol="1270" anchor="ctr" anchorCtr="0">
          <a:noAutofit/>
        </a:bodyPr>
        <a:lstStyle/>
        <a:p>
          <a:pPr marL="0" lvl="0" indent="0" algn="l" defTabSz="266700" rtl="0">
            <a:lnSpc>
              <a:spcPct val="90000"/>
            </a:lnSpc>
            <a:spcBef>
              <a:spcPct val="0"/>
            </a:spcBef>
            <a:spcAft>
              <a:spcPct val="35000"/>
            </a:spcAft>
            <a:buNone/>
          </a:pPr>
          <a:r>
            <a:rPr lang="en-US" sz="600" b="1" kern="1200">
              <a:solidFill>
                <a:schemeClr val="tx1"/>
              </a:solidFill>
            </a:rPr>
            <a:t>AMT_REQ_CREDIT_BUREAU_YEAR (0.028</a:t>
          </a:r>
          <a:r>
            <a:rPr lang="en-US" sz="600" kern="1200">
              <a:solidFill>
                <a:schemeClr val="tx1"/>
              </a:solidFill>
            </a:rPr>
            <a:t>):</a:t>
          </a:r>
          <a:endParaRPr lang="en-US" sz="600" kern="1200">
            <a:solidFill>
              <a:schemeClr val="tx1"/>
            </a:solidFill>
            <a:latin typeface="Arial"/>
          </a:endParaRPr>
        </a:p>
      </dsp:txBody>
      <dsp:txXfrm>
        <a:off x="265394" y="2882165"/>
        <a:ext cx="3577184" cy="159828"/>
      </dsp:txXfrm>
    </dsp:sp>
    <dsp:sp modelId="{AD73A991-92FE-4794-A59A-8AD85B30C892}">
      <dsp:nvSpPr>
        <dsp:cNvPr id="0" name=""/>
        <dsp:cNvSpPr/>
      </dsp:nvSpPr>
      <dsp:spPr>
        <a:xfrm>
          <a:off x="0" y="3333465"/>
          <a:ext cx="5134967" cy="2504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8530" tIns="124968" rIns="398530" bIns="42672" numCol="1" spcCol="1270" anchor="t" anchorCtr="0">
          <a:noAutofit/>
        </a:bodyPr>
        <a:lstStyle/>
        <a:p>
          <a:pPr marL="57150" lvl="1" indent="-57150" algn="l" defTabSz="266700">
            <a:lnSpc>
              <a:spcPct val="90000"/>
            </a:lnSpc>
            <a:spcBef>
              <a:spcPct val="0"/>
            </a:spcBef>
            <a:spcAft>
              <a:spcPct val="15000"/>
            </a:spcAft>
            <a:buChar char="•"/>
          </a:pPr>
          <a:r>
            <a:rPr lang="en-US" sz="600" kern="1200">
              <a:solidFill>
                <a:schemeClr val="tx1"/>
              </a:solidFill>
            </a:rPr>
            <a:t>Certain marital statuses may correlate with higher risk, reflecting diverse financial behaviors.</a:t>
          </a:r>
          <a:endParaRPr lang="en-US" sz="600" kern="1200"/>
        </a:p>
      </dsp:txBody>
      <dsp:txXfrm>
        <a:off x="0" y="3333465"/>
        <a:ext cx="5134967" cy="250425"/>
      </dsp:txXfrm>
    </dsp:sp>
    <dsp:sp modelId="{7318575B-2318-47BC-B723-6C591E86D9E1}">
      <dsp:nvSpPr>
        <dsp:cNvPr id="0" name=""/>
        <dsp:cNvSpPr/>
      </dsp:nvSpPr>
      <dsp:spPr>
        <a:xfrm>
          <a:off x="256748" y="3244904"/>
          <a:ext cx="3594476" cy="1771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863" tIns="0" rIns="135863" bIns="0" numCol="1" spcCol="1270" anchor="ctr" anchorCtr="0">
          <a:noAutofit/>
        </a:bodyPr>
        <a:lstStyle/>
        <a:p>
          <a:pPr marL="0" lvl="0" indent="0" algn="l" defTabSz="266700" rtl="0">
            <a:lnSpc>
              <a:spcPct val="90000"/>
            </a:lnSpc>
            <a:spcBef>
              <a:spcPct val="0"/>
            </a:spcBef>
            <a:spcAft>
              <a:spcPct val="35000"/>
            </a:spcAft>
            <a:buNone/>
          </a:pPr>
          <a:r>
            <a:rPr lang="en-US" sz="600" b="1" kern="1200">
              <a:solidFill>
                <a:schemeClr val="tx1"/>
              </a:solidFill>
            </a:rPr>
            <a:t>NAME_FAMILY_STATUS (0.026</a:t>
          </a:r>
          <a:r>
            <a:rPr lang="en-US" sz="600" kern="1200">
              <a:solidFill>
                <a:schemeClr val="tx1"/>
              </a:solidFill>
            </a:rPr>
            <a:t>): </a:t>
          </a:r>
          <a:endParaRPr lang="en-US" sz="600" kern="1200">
            <a:solidFill>
              <a:schemeClr val="tx1"/>
            </a:solidFill>
            <a:latin typeface="Arial"/>
          </a:endParaRPr>
        </a:p>
      </dsp:txBody>
      <dsp:txXfrm>
        <a:off x="265394" y="3253550"/>
        <a:ext cx="3577184" cy="159828"/>
      </dsp:txXfrm>
    </dsp:sp>
    <dsp:sp modelId="{9977BDEB-8907-46CE-A1D0-829A0AB3481B}">
      <dsp:nvSpPr>
        <dsp:cNvPr id="0" name=""/>
        <dsp:cNvSpPr/>
      </dsp:nvSpPr>
      <dsp:spPr>
        <a:xfrm>
          <a:off x="0" y="3704850"/>
          <a:ext cx="5134967" cy="2504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8530" tIns="124968" rIns="398530" bIns="42672" numCol="1" spcCol="1270" anchor="t" anchorCtr="0">
          <a:noAutofit/>
        </a:bodyPr>
        <a:lstStyle/>
        <a:p>
          <a:pPr marL="57150" lvl="1" indent="-57150" algn="l" defTabSz="266700">
            <a:lnSpc>
              <a:spcPct val="90000"/>
            </a:lnSpc>
            <a:spcBef>
              <a:spcPct val="0"/>
            </a:spcBef>
            <a:spcAft>
              <a:spcPct val="15000"/>
            </a:spcAft>
            <a:buChar char="•"/>
          </a:pPr>
          <a:r>
            <a:rPr lang="en-US" sz="600" kern="1200">
              <a:solidFill>
                <a:schemeClr val="tx1"/>
              </a:solidFill>
            </a:rPr>
            <a:t>Specific housing types may link to higher default rates due to differences in asset stability.</a:t>
          </a:r>
          <a:endParaRPr lang="en-US" sz="600" kern="1200"/>
        </a:p>
      </dsp:txBody>
      <dsp:txXfrm>
        <a:off x="0" y="3704850"/>
        <a:ext cx="5134967" cy="250425"/>
      </dsp:txXfrm>
    </dsp:sp>
    <dsp:sp modelId="{46F69C4F-E586-4619-A551-9B8701535730}">
      <dsp:nvSpPr>
        <dsp:cNvPr id="0" name=""/>
        <dsp:cNvSpPr/>
      </dsp:nvSpPr>
      <dsp:spPr>
        <a:xfrm>
          <a:off x="256748" y="3616290"/>
          <a:ext cx="3594476" cy="1771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863" tIns="0" rIns="135863" bIns="0" numCol="1" spcCol="1270" anchor="ctr" anchorCtr="0">
          <a:noAutofit/>
        </a:bodyPr>
        <a:lstStyle/>
        <a:p>
          <a:pPr marL="0" lvl="0" indent="0" algn="l" defTabSz="266700" rtl="0">
            <a:lnSpc>
              <a:spcPct val="90000"/>
            </a:lnSpc>
            <a:spcBef>
              <a:spcPct val="0"/>
            </a:spcBef>
            <a:spcAft>
              <a:spcPct val="35000"/>
            </a:spcAft>
            <a:buNone/>
          </a:pPr>
          <a:r>
            <a:rPr lang="en-US" sz="600" b="1" kern="1200">
              <a:solidFill>
                <a:schemeClr val="tx1"/>
              </a:solidFill>
            </a:rPr>
            <a:t>NAME_HOUSING_TYPE (0.026</a:t>
          </a:r>
          <a:r>
            <a:rPr lang="en-US" sz="600" kern="1200">
              <a:solidFill>
                <a:schemeClr val="tx1"/>
              </a:solidFill>
            </a:rPr>
            <a:t>): </a:t>
          </a:r>
          <a:endParaRPr lang="en-US" sz="600" kern="1200">
            <a:solidFill>
              <a:schemeClr val="tx1"/>
            </a:solidFill>
            <a:latin typeface="Arial"/>
          </a:endParaRPr>
        </a:p>
      </dsp:txBody>
      <dsp:txXfrm>
        <a:off x="265394" y="3624936"/>
        <a:ext cx="3577184" cy="15982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610382-4868-4FD2-9B81-41771BEED14E}">
      <dsp:nvSpPr>
        <dsp:cNvPr id="0" name=""/>
        <dsp:cNvSpPr/>
      </dsp:nvSpPr>
      <dsp:spPr>
        <a:xfrm>
          <a:off x="0" y="189998"/>
          <a:ext cx="4891209" cy="2504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9612" tIns="124968" rIns="379612" bIns="42672" numCol="1" spcCol="1270" anchor="t" anchorCtr="0">
          <a:noAutofit/>
        </a:bodyPr>
        <a:lstStyle/>
        <a:p>
          <a:pPr marL="57150" lvl="1" indent="-57150" algn="l" defTabSz="266700">
            <a:lnSpc>
              <a:spcPct val="90000"/>
            </a:lnSpc>
            <a:spcBef>
              <a:spcPct val="0"/>
            </a:spcBef>
            <a:spcAft>
              <a:spcPct val="15000"/>
            </a:spcAft>
            <a:buChar char="•"/>
          </a:pPr>
          <a:r>
            <a:rPr lang="en-US" sz="600" kern="1200">
              <a:solidFill>
                <a:schemeClr val="tx1"/>
              </a:solidFill>
              <a:latin typeface="Arial"/>
            </a:rPr>
            <a:t> </a:t>
          </a:r>
          <a:r>
            <a:rPr lang="en-US" sz="600" kern="1200">
              <a:solidFill>
                <a:schemeClr val="tx1"/>
              </a:solidFill>
            </a:rPr>
            <a:t>Higher scores from external sources are linked to lower default risk, suggesting good financial standing.</a:t>
          </a:r>
          <a:endParaRPr lang="en-US" sz="600" kern="1200"/>
        </a:p>
      </dsp:txBody>
      <dsp:txXfrm>
        <a:off x="0" y="189998"/>
        <a:ext cx="4891209" cy="250425"/>
      </dsp:txXfrm>
    </dsp:sp>
    <dsp:sp modelId="{8FEF0C5C-BF27-4F19-B90C-E91E68117CCE}">
      <dsp:nvSpPr>
        <dsp:cNvPr id="0" name=""/>
        <dsp:cNvSpPr/>
      </dsp:nvSpPr>
      <dsp:spPr>
        <a:xfrm>
          <a:off x="244560" y="101438"/>
          <a:ext cx="3423846" cy="1771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413" tIns="0" rIns="129413" bIns="0" numCol="1" spcCol="1270" anchor="ctr" anchorCtr="0">
          <a:noAutofit/>
        </a:bodyPr>
        <a:lstStyle/>
        <a:p>
          <a:pPr marL="0" lvl="0" indent="0" algn="l" defTabSz="266700" rtl="0">
            <a:lnSpc>
              <a:spcPct val="90000"/>
            </a:lnSpc>
            <a:spcBef>
              <a:spcPct val="0"/>
            </a:spcBef>
            <a:spcAft>
              <a:spcPct val="35000"/>
            </a:spcAft>
            <a:buNone/>
          </a:pPr>
          <a:r>
            <a:rPr lang="en-US" sz="600" b="1" kern="1200">
              <a:solidFill>
                <a:schemeClr val="tx1"/>
              </a:solidFill>
            </a:rPr>
            <a:t>EXT_SOURCE_3 (-0.610</a:t>
          </a:r>
          <a:r>
            <a:rPr lang="en-US" sz="600" kern="1200">
              <a:solidFill>
                <a:schemeClr val="tx1"/>
              </a:solidFill>
            </a:rPr>
            <a:t>):</a:t>
          </a:r>
          <a:endParaRPr lang="en-US" sz="600" kern="1200">
            <a:solidFill>
              <a:schemeClr val="tx1"/>
            </a:solidFill>
            <a:latin typeface="Arial"/>
          </a:endParaRPr>
        </a:p>
      </dsp:txBody>
      <dsp:txXfrm>
        <a:off x="253206" y="110084"/>
        <a:ext cx="3406554" cy="159828"/>
      </dsp:txXfrm>
    </dsp:sp>
    <dsp:sp modelId="{510553E0-985E-44CE-BE6E-385FFB82D81E}">
      <dsp:nvSpPr>
        <dsp:cNvPr id="0" name=""/>
        <dsp:cNvSpPr/>
      </dsp:nvSpPr>
      <dsp:spPr>
        <a:xfrm>
          <a:off x="0" y="561383"/>
          <a:ext cx="4891209" cy="2504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9612" tIns="124968" rIns="379612" bIns="42672" numCol="1" spcCol="1270" anchor="t" anchorCtr="0">
          <a:noAutofit/>
        </a:bodyPr>
        <a:lstStyle/>
        <a:p>
          <a:pPr marL="57150" lvl="1" indent="-57150" algn="l" defTabSz="266700">
            <a:lnSpc>
              <a:spcPct val="90000"/>
            </a:lnSpc>
            <a:spcBef>
              <a:spcPct val="0"/>
            </a:spcBef>
            <a:spcAft>
              <a:spcPct val="15000"/>
            </a:spcAft>
            <a:buChar char="•"/>
          </a:pPr>
          <a:r>
            <a:rPr lang="en-US" sz="600" kern="1200">
              <a:solidFill>
                <a:schemeClr val="tx1"/>
              </a:solidFill>
              <a:latin typeface="Arial"/>
            </a:rPr>
            <a:t> </a:t>
          </a:r>
          <a:r>
            <a:rPr lang="en-US" sz="600" kern="1200">
              <a:solidFill>
                <a:schemeClr val="tx1"/>
              </a:solidFill>
            </a:rPr>
            <a:t>Higher external credit scores indicate stability, reducing default probability.</a:t>
          </a:r>
          <a:endParaRPr lang="en-US" sz="600" kern="1200"/>
        </a:p>
      </dsp:txBody>
      <dsp:txXfrm>
        <a:off x="0" y="561383"/>
        <a:ext cx="4891209" cy="250425"/>
      </dsp:txXfrm>
    </dsp:sp>
    <dsp:sp modelId="{8D2003EF-F330-4C39-8EEC-64FEAD070544}">
      <dsp:nvSpPr>
        <dsp:cNvPr id="0" name=""/>
        <dsp:cNvSpPr/>
      </dsp:nvSpPr>
      <dsp:spPr>
        <a:xfrm>
          <a:off x="244560" y="472823"/>
          <a:ext cx="3423846" cy="1771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413" tIns="0" rIns="129413" bIns="0" numCol="1" spcCol="1270" anchor="ctr" anchorCtr="0">
          <a:noAutofit/>
        </a:bodyPr>
        <a:lstStyle/>
        <a:p>
          <a:pPr marL="0" lvl="0" indent="0" algn="l" defTabSz="266700" rtl="0">
            <a:lnSpc>
              <a:spcPct val="90000"/>
            </a:lnSpc>
            <a:spcBef>
              <a:spcPct val="0"/>
            </a:spcBef>
            <a:spcAft>
              <a:spcPct val="35000"/>
            </a:spcAft>
            <a:buNone/>
          </a:pPr>
          <a:r>
            <a:rPr lang="en-US" sz="600" b="1" kern="1200">
              <a:solidFill>
                <a:schemeClr val="tx1"/>
              </a:solidFill>
            </a:rPr>
            <a:t>EXT_SOURCE_2 (-0.426</a:t>
          </a:r>
          <a:r>
            <a:rPr lang="en-US" sz="600" kern="1200">
              <a:solidFill>
                <a:schemeClr val="tx1"/>
              </a:solidFill>
            </a:rPr>
            <a:t>):</a:t>
          </a:r>
          <a:endParaRPr lang="en-US" sz="600" kern="1200">
            <a:solidFill>
              <a:schemeClr val="tx1"/>
            </a:solidFill>
            <a:latin typeface="Arial"/>
          </a:endParaRPr>
        </a:p>
      </dsp:txBody>
      <dsp:txXfrm>
        <a:off x="253206" y="481469"/>
        <a:ext cx="3406554" cy="159828"/>
      </dsp:txXfrm>
    </dsp:sp>
    <dsp:sp modelId="{3D79234E-D800-4611-81FE-F8F7B75D9B86}">
      <dsp:nvSpPr>
        <dsp:cNvPr id="0" name=""/>
        <dsp:cNvSpPr/>
      </dsp:nvSpPr>
      <dsp:spPr>
        <a:xfrm>
          <a:off x="0" y="932768"/>
          <a:ext cx="4891209" cy="3307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9612" tIns="124968" rIns="379612" bIns="42672" numCol="1" spcCol="1270" anchor="t" anchorCtr="0">
          <a:noAutofit/>
        </a:bodyPr>
        <a:lstStyle/>
        <a:p>
          <a:pPr marL="57150" lvl="1" indent="-57150" algn="l" defTabSz="266700">
            <a:lnSpc>
              <a:spcPct val="90000"/>
            </a:lnSpc>
            <a:spcBef>
              <a:spcPct val="0"/>
            </a:spcBef>
            <a:spcAft>
              <a:spcPct val="15000"/>
            </a:spcAft>
            <a:buChar char="•"/>
          </a:pPr>
          <a:r>
            <a:rPr lang="en-US" sz="600" kern="1200">
              <a:solidFill>
                <a:schemeClr val="tx1"/>
              </a:solidFill>
              <a:latin typeface="Arial"/>
            </a:rPr>
            <a:t> </a:t>
          </a:r>
          <a:r>
            <a:rPr lang="en-US" sz="600" kern="1200">
              <a:solidFill>
                <a:schemeClr val="tx1"/>
              </a:solidFill>
            </a:rPr>
            <a:t>Longer employment duration is associated with decreased default risk, as stable employment often signals reliable income.</a:t>
          </a:r>
          <a:endParaRPr lang="en-US" sz="600" kern="1200"/>
        </a:p>
      </dsp:txBody>
      <dsp:txXfrm>
        <a:off x="0" y="932768"/>
        <a:ext cx="4891209" cy="330750"/>
      </dsp:txXfrm>
    </dsp:sp>
    <dsp:sp modelId="{6DC283E5-E209-424B-93A4-A29B1C4E21FB}">
      <dsp:nvSpPr>
        <dsp:cNvPr id="0" name=""/>
        <dsp:cNvSpPr/>
      </dsp:nvSpPr>
      <dsp:spPr>
        <a:xfrm>
          <a:off x="244560" y="844208"/>
          <a:ext cx="3423846" cy="1771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413" tIns="0" rIns="129413" bIns="0" numCol="1" spcCol="1270" anchor="ctr" anchorCtr="0">
          <a:noAutofit/>
        </a:bodyPr>
        <a:lstStyle/>
        <a:p>
          <a:pPr marL="0" lvl="0" indent="0" algn="l" defTabSz="266700" rtl="0">
            <a:lnSpc>
              <a:spcPct val="90000"/>
            </a:lnSpc>
            <a:spcBef>
              <a:spcPct val="0"/>
            </a:spcBef>
            <a:spcAft>
              <a:spcPct val="35000"/>
            </a:spcAft>
            <a:buNone/>
          </a:pPr>
          <a:r>
            <a:rPr lang="en-US" sz="600" b="1" kern="1200">
              <a:solidFill>
                <a:schemeClr val="tx1"/>
              </a:solidFill>
            </a:rPr>
            <a:t>DAYS_EMPLOYED (-0.184</a:t>
          </a:r>
          <a:r>
            <a:rPr lang="en-US" sz="600" kern="1200">
              <a:solidFill>
                <a:schemeClr val="tx1"/>
              </a:solidFill>
            </a:rPr>
            <a:t>):</a:t>
          </a:r>
          <a:endParaRPr lang="en-US" sz="600" kern="1200">
            <a:solidFill>
              <a:schemeClr val="tx1"/>
            </a:solidFill>
            <a:latin typeface="Arial"/>
          </a:endParaRPr>
        </a:p>
      </dsp:txBody>
      <dsp:txXfrm>
        <a:off x="253206" y="852854"/>
        <a:ext cx="3406554" cy="159828"/>
      </dsp:txXfrm>
    </dsp:sp>
    <dsp:sp modelId="{535FAA07-F9DD-4793-846D-6A7FE1765643}">
      <dsp:nvSpPr>
        <dsp:cNvPr id="0" name=""/>
        <dsp:cNvSpPr/>
      </dsp:nvSpPr>
      <dsp:spPr>
        <a:xfrm>
          <a:off x="0" y="1384478"/>
          <a:ext cx="4891209" cy="2504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9612" tIns="124968" rIns="379612" bIns="42672" numCol="1" spcCol="1270" anchor="t" anchorCtr="0">
          <a:noAutofit/>
        </a:bodyPr>
        <a:lstStyle/>
        <a:p>
          <a:pPr marL="57150" lvl="1" indent="-57150" algn="l" defTabSz="266700">
            <a:lnSpc>
              <a:spcPct val="90000"/>
            </a:lnSpc>
            <a:spcBef>
              <a:spcPct val="0"/>
            </a:spcBef>
            <a:spcAft>
              <a:spcPct val="15000"/>
            </a:spcAft>
            <a:buChar char="•"/>
          </a:pPr>
          <a:r>
            <a:rPr lang="en-US" sz="600" kern="1200">
              <a:solidFill>
                <a:schemeClr val="tx1"/>
              </a:solidFill>
              <a:latin typeface="Arial"/>
            </a:rPr>
            <a:t> </a:t>
          </a:r>
          <a:r>
            <a:rPr lang="en-US" sz="600" kern="1200">
              <a:solidFill>
                <a:schemeClr val="tx1"/>
              </a:solidFill>
            </a:rPr>
            <a:t>Car ownership may reflect financial stability, reducing the chance of default.</a:t>
          </a:r>
          <a:endParaRPr lang="en-US" sz="600" kern="1200"/>
        </a:p>
      </dsp:txBody>
      <dsp:txXfrm>
        <a:off x="0" y="1384478"/>
        <a:ext cx="4891209" cy="250425"/>
      </dsp:txXfrm>
    </dsp:sp>
    <dsp:sp modelId="{065D0945-FA5D-409D-BC3E-0F8B19B43E54}">
      <dsp:nvSpPr>
        <dsp:cNvPr id="0" name=""/>
        <dsp:cNvSpPr/>
      </dsp:nvSpPr>
      <dsp:spPr>
        <a:xfrm>
          <a:off x="244560" y="1295918"/>
          <a:ext cx="3423846" cy="1771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413" tIns="0" rIns="129413" bIns="0" numCol="1" spcCol="1270" anchor="ctr" anchorCtr="0">
          <a:noAutofit/>
        </a:bodyPr>
        <a:lstStyle/>
        <a:p>
          <a:pPr marL="0" lvl="0" indent="0" algn="l" defTabSz="266700" rtl="0">
            <a:lnSpc>
              <a:spcPct val="90000"/>
            </a:lnSpc>
            <a:spcBef>
              <a:spcPct val="0"/>
            </a:spcBef>
            <a:spcAft>
              <a:spcPct val="35000"/>
            </a:spcAft>
            <a:buNone/>
          </a:pPr>
          <a:r>
            <a:rPr lang="en-US" sz="600" b="1" kern="1200">
              <a:solidFill>
                <a:schemeClr val="tx1"/>
              </a:solidFill>
            </a:rPr>
            <a:t>FLAG_OWN_CAR (-0.133</a:t>
          </a:r>
          <a:r>
            <a:rPr lang="en-US" sz="600" kern="1200">
              <a:solidFill>
                <a:schemeClr val="tx1"/>
              </a:solidFill>
            </a:rPr>
            <a:t>):</a:t>
          </a:r>
          <a:endParaRPr lang="en-US" sz="600" kern="1200">
            <a:solidFill>
              <a:schemeClr val="tx1"/>
            </a:solidFill>
            <a:latin typeface="Arial"/>
          </a:endParaRPr>
        </a:p>
      </dsp:txBody>
      <dsp:txXfrm>
        <a:off x="253206" y="1304564"/>
        <a:ext cx="3406554" cy="159828"/>
      </dsp:txXfrm>
    </dsp:sp>
    <dsp:sp modelId="{CE3F9726-D40D-4FBC-8908-12631BE99BB0}">
      <dsp:nvSpPr>
        <dsp:cNvPr id="0" name=""/>
        <dsp:cNvSpPr/>
      </dsp:nvSpPr>
      <dsp:spPr>
        <a:xfrm>
          <a:off x="0" y="1755863"/>
          <a:ext cx="4891209" cy="2504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9612" tIns="124968" rIns="379612" bIns="42672" numCol="1" spcCol="1270" anchor="t" anchorCtr="0">
          <a:noAutofit/>
        </a:bodyPr>
        <a:lstStyle/>
        <a:p>
          <a:pPr marL="57150" lvl="1" indent="-57150" algn="l" defTabSz="266700">
            <a:lnSpc>
              <a:spcPct val="90000"/>
            </a:lnSpc>
            <a:spcBef>
              <a:spcPct val="0"/>
            </a:spcBef>
            <a:spcAft>
              <a:spcPct val="15000"/>
            </a:spcAft>
            <a:buChar char="•"/>
          </a:pPr>
          <a:r>
            <a:rPr lang="en-US" sz="600" kern="1200">
              <a:solidFill>
                <a:schemeClr val="tx1"/>
              </a:solidFill>
            </a:rPr>
            <a:t>Certain contract types are less risky, possibly reflecting more secure financial agreements.</a:t>
          </a:r>
          <a:endParaRPr lang="en-US" sz="600" kern="1200"/>
        </a:p>
      </dsp:txBody>
      <dsp:txXfrm>
        <a:off x="0" y="1755863"/>
        <a:ext cx="4891209" cy="250425"/>
      </dsp:txXfrm>
    </dsp:sp>
    <dsp:sp modelId="{63C8498F-9E0E-435C-882E-E43F8BD02A8C}">
      <dsp:nvSpPr>
        <dsp:cNvPr id="0" name=""/>
        <dsp:cNvSpPr/>
      </dsp:nvSpPr>
      <dsp:spPr>
        <a:xfrm>
          <a:off x="244560" y="1667303"/>
          <a:ext cx="3423846" cy="1771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413" tIns="0" rIns="129413" bIns="0" numCol="1" spcCol="1270" anchor="ctr" anchorCtr="0">
          <a:noAutofit/>
        </a:bodyPr>
        <a:lstStyle/>
        <a:p>
          <a:pPr marL="0" lvl="0" indent="0" algn="l" defTabSz="266700" rtl="0">
            <a:lnSpc>
              <a:spcPct val="90000"/>
            </a:lnSpc>
            <a:spcBef>
              <a:spcPct val="0"/>
            </a:spcBef>
            <a:spcAft>
              <a:spcPct val="35000"/>
            </a:spcAft>
            <a:buNone/>
          </a:pPr>
          <a:r>
            <a:rPr lang="en-US" sz="600" b="1" kern="1200">
              <a:solidFill>
                <a:schemeClr val="tx1"/>
              </a:solidFill>
            </a:rPr>
            <a:t>NAME_CONTRACT_TYPE (-0.100</a:t>
          </a:r>
          <a:r>
            <a:rPr lang="en-US" sz="600" kern="1200">
              <a:solidFill>
                <a:schemeClr val="tx1"/>
              </a:solidFill>
            </a:rPr>
            <a:t>): </a:t>
          </a:r>
          <a:endParaRPr lang="en-US" sz="600" kern="1200">
            <a:solidFill>
              <a:schemeClr val="tx1"/>
            </a:solidFill>
            <a:latin typeface="Arial"/>
          </a:endParaRPr>
        </a:p>
      </dsp:txBody>
      <dsp:txXfrm>
        <a:off x="253206" y="1675949"/>
        <a:ext cx="3406554" cy="159828"/>
      </dsp:txXfrm>
    </dsp:sp>
    <dsp:sp modelId="{74375400-8116-468F-B584-AABBAE97B05A}">
      <dsp:nvSpPr>
        <dsp:cNvPr id="0" name=""/>
        <dsp:cNvSpPr/>
      </dsp:nvSpPr>
      <dsp:spPr>
        <a:xfrm>
          <a:off x="0" y="2127248"/>
          <a:ext cx="4891209" cy="2504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9612" tIns="124968" rIns="379612" bIns="42672" numCol="1" spcCol="1270" anchor="t" anchorCtr="0">
          <a:noAutofit/>
        </a:bodyPr>
        <a:lstStyle/>
        <a:p>
          <a:pPr marL="57150" lvl="1" indent="-57150" algn="l" defTabSz="266700">
            <a:lnSpc>
              <a:spcPct val="90000"/>
            </a:lnSpc>
            <a:spcBef>
              <a:spcPct val="0"/>
            </a:spcBef>
            <a:spcAft>
              <a:spcPct val="15000"/>
            </a:spcAft>
            <a:buChar char="•"/>
          </a:pPr>
          <a:r>
            <a:rPr lang="en-US" sz="600" kern="1200">
              <a:solidFill>
                <a:schemeClr val="tx1"/>
              </a:solidFill>
            </a:rPr>
            <a:t>Recent phone changes may indicate instability; less frequent changes are associated with lower default rates.</a:t>
          </a:r>
          <a:endParaRPr lang="en-US" sz="600" kern="1200"/>
        </a:p>
      </dsp:txBody>
      <dsp:txXfrm>
        <a:off x="0" y="2127248"/>
        <a:ext cx="4891209" cy="250425"/>
      </dsp:txXfrm>
    </dsp:sp>
    <dsp:sp modelId="{DCE96BE9-3F37-4835-A78F-E4858DBD0CF7}">
      <dsp:nvSpPr>
        <dsp:cNvPr id="0" name=""/>
        <dsp:cNvSpPr/>
      </dsp:nvSpPr>
      <dsp:spPr>
        <a:xfrm>
          <a:off x="244560" y="2038688"/>
          <a:ext cx="3423846" cy="1771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413" tIns="0" rIns="129413" bIns="0" numCol="1" spcCol="1270" anchor="ctr" anchorCtr="0">
          <a:noAutofit/>
        </a:bodyPr>
        <a:lstStyle/>
        <a:p>
          <a:pPr marL="0" lvl="0" indent="0" algn="l" defTabSz="266700" rtl="0">
            <a:lnSpc>
              <a:spcPct val="90000"/>
            </a:lnSpc>
            <a:spcBef>
              <a:spcPct val="0"/>
            </a:spcBef>
            <a:spcAft>
              <a:spcPct val="35000"/>
            </a:spcAft>
            <a:buNone/>
          </a:pPr>
          <a:r>
            <a:rPr lang="en-US" sz="600" b="1" kern="1200">
              <a:solidFill>
                <a:schemeClr val="tx1"/>
              </a:solidFill>
            </a:rPr>
            <a:t>DAYS_LAST_PHONE_CHANGE (-0.063</a:t>
          </a:r>
          <a:r>
            <a:rPr lang="en-US" sz="600" kern="1200">
              <a:solidFill>
                <a:schemeClr val="tx1"/>
              </a:solidFill>
            </a:rPr>
            <a:t>): </a:t>
          </a:r>
          <a:endParaRPr lang="en-US" sz="600" kern="1200">
            <a:solidFill>
              <a:schemeClr val="tx1"/>
            </a:solidFill>
            <a:latin typeface="Arial"/>
          </a:endParaRPr>
        </a:p>
      </dsp:txBody>
      <dsp:txXfrm>
        <a:off x="253206" y="2047334"/>
        <a:ext cx="3406554" cy="159828"/>
      </dsp:txXfrm>
    </dsp:sp>
    <dsp:sp modelId="{6B698E61-93BA-464E-83CC-3265AD36BCDF}">
      <dsp:nvSpPr>
        <dsp:cNvPr id="0" name=""/>
        <dsp:cNvSpPr/>
      </dsp:nvSpPr>
      <dsp:spPr>
        <a:xfrm>
          <a:off x="0" y="2498633"/>
          <a:ext cx="4891209" cy="2504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9612" tIns="124968" rIns="379612" bIns="42672" numCol="1" spcCol="1270" anchor="t" anchorCtr="0">
          <a:noAutofit/>
        </a:bodyPr>
        <a:lstStyle/>
        <a:p>
          <a:pPr marL="57150" lvl="1" indent="-57150" algn="l" defTabSz="266700">
            <a:lnSpc>
              <a:spcPct val="90000"/>
            </a:lnSpc>
            <a:spcBef>
              <a:spcPct val="0"/>
            </a:spcBef>
            <a:spcAft>
              <a:spcPct val="15000"/>
            </a:spcAft>
            <a:buChar char="•"/>
          </a:pPr>
          <a:r>
            <a:rPr lang="en-US" sz="600" kern="1200">
              <a:solidFill>
                <a:schemeClr val="tx1"/>
              </a:solidFill>
            </a:rPr>
            <a:t>Higher income correlates with a lower likelihood of default, showing greater ability to manage financial obligations.</a:t>
          </a:r>
          <a:endParaRPr lang="en-US" sz="600" kern="1200"/>
        </a:p>
      </dsp:txBody>
      <dsp:txXfrm>
        <a:off x="0" y="2498633"/>
        <a:ext cx="4891209" cy="250425"/>
      </dsp:txXfrm>
    </dsp:sp>
    <dsp:sp modelId="{1D19D037-8731-4699-AAAD-CC1D50F51D85}">
      <dsp:nvSpPr>
        <dsp:cNvPr id="0" name=""/>
        <dsp:cNvSpPr/>
      </dsp:nvSpPr>
      <dsp:spPr>
        <a:xfrm>
          <a:off x="244560" y="2410073"/>
          <a:ext cx="3423846" cy="1771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413" tIns="0" rIns="129413" bIns="0" numCol="1" spcCol="1270" anchor="ctr" anchorCtr="0">
          <a:noAutofit/>
        </a:bodyPr>
        <a:lstStyle/>
        <a:p>
          <a:pPr marL="0" lvl="0" indent="0" algn="l" defTabSz="266700" rtl="0">
            <a:lnSpc>
              <a:spcPct val="90000"/>
            </a:lnSpc>
            <a:spcBef>
              <a:spcPct val="0"/>
            </a:spcBef>
            <a:spcAft>
              <a:spcPct val="35000"/>
            </a:spcAft>
            <a:buNone/>
          </a:pPr>
          <a:r>
            <a:rPr lang="en-US" sz="600" b="1" kern="1200">
              <a:solidFill>
                <a:schemeClr val="tx1"/>
              </a:solidFill>
            </a:rPr>
            <a:t>AMT_INCOME_TOTAL (-0.057</a:t>
          </a:r>
          <a:r>
            <a:rPr lang="en-US" sz="600" kern="1200">
              <a:solidFill>
                <a:schemeClr val="tx1"/>
              </a:solidFill>
            </a:rPr>
            <a:t>): </a:t>
          </a:r>
          <a:endParaRPr lang="en-US" sz="600" kern="1200">
            <a:solidFill>
              <a:schemeClr val="tx1"/>
            </a:solidFill>
            <a:latin typeface="Arial"/>
          </a:endParaRPr>
        </a:p>
      </dsp:txBody>
      <dsp:txXfrm>
        <a:off x="253206" y="2418719"/>
        <a:ext cx="3406554" cy="159828"/>
      </dsp:txXfrm>
    </dsp:sp>
    <dsp:sp modelId="{6517FD31-EF79-49AA-82EC-CF54C5DA6FEE}">
      <dsp:nvSpPr>
        <dsp:cNvPr id="0" name=""/>
        <dsp:cNvSpPr/>
      </dsp:nvSpPr>
      <dsp:spPr>
        <a:xfrm>
          <a:off x="0" y="2870018"/>
          <a:ext cx="4891209" cy="2504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9612" tIns="124968" rIns="379612" bIns="42672" numCol="1" spcCol="1270" anchor="t" anchorCtr="0">
          <a:noAutofit/>
        </a:bodyPr>
        <a:lstStyle/>
        <a:p>
          <a:pPr marL="57150" lvl="1" indent="-57150" algn="l" defTabSz="266700">
            <a:lnSpc>
              <a:spcPct val="90000"/>
            </a:lnSpc>
            <a:spcBef>
              <a:spcPct val="0"/>
            </a:spcBef>
            <a:spcAft>
              <a:spcPct val="15000"/>
            </a:spcAft>
            <a:buChar char="•"/>
          </a:pPr>
          <a:r>
            <a:rPr lang="en-US" sz="600" kern="1200">
              <a:solidFill>
                <a:schemeClr val="tx1"/>
              </a:solidFill>
              <a:latin typeface="Arial"/>
            </a:rPr>
            <a:t> </a:t>
          </a:r>
          <a:r>
            <a:rPr lang="en-US" sz="600" kern="1200">
              <a:solidFill>
                <a:schemeClr val="tx1"/>
              </a:solidFill>
            </a:rPr>
            <a:t>Higher total credit amounts may correlate with reduced risk, possibly due to effective credit management.</a:t>
          </a:r>
          <a:endParaRPr lang="en-US" sz="600" kern="1200"/>
        </a:p>
      </dsp:txBody>
      <dsp:txXfrm>
        <a:off x="0" y="2870018"/>
        <a:ext cx="4891209" cy="250425"/>
      </dsp:txXfrm>
    </dsp:sp>
    <dsp:sp modelId="{5B719373-4F3B-4ACB-BDE2-803ED714A58B}">
      <dsp:nvSpPr>
        <dsp:cNvPr id="0" name=""/>
        <dsp:cNvSpPr/>
      </dsp:nvSpPr>
      <dsp:spPr>
        <a:xfrm>
          <a:off x="244560" y="2781458"/>
          <a:ext cx="3423846" cy="1771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413" tIns="0" rIns="129413" bIns="0" numCol="1" spcCol="1270" anchor="ctr" anchorCtr="0">
          <a:noAutofit/>
        </a:bodyPr>
        <a:lstStyle/>
        <a:p>
          <a:pPr marL="0" lvl="0" indent="0" algn="l" defTabSz="266700" rtl="0">
            <a:lnSpc>
              <a:spcPct val="90000"/>
            </a:lnSpc>
            <a:spcBef>
              <a:spcPct val="0"/>
            </a:spcBef>
            <a:spcAft>
              <a:spcPct val="35000"/>
            </a:spcAft>
            <a:buNone/>
          </a:pPr>
          <a:r>
            <a:rPr lang="en-US" sz="600" b="1" kern="1200">
              <a:solidFill>
                <a:schemeClr val="tx1"/>
              </a:solidFill>
            </a:rPr>
            <a:t>AMT_CREDIT (-0.037</a:t>
          </a:r>
          <a:r>
            <a:rPr lang="en-US" sz="600" kern="1200">
              <a:solidFill>
                <a:schemeClr val="tx1"/>
              </a:solidFill>
            </a:rPr>
            <a:t>):</a:t>
          </a:r>
          <a:endParaRPr lang="en-US" sz="600" kern="1200">
            <a:solidFill>
              <a:schemeClr val="tx1"/>
            </a:solidFill>
            <a:latin typeface="Arial"/>
          </a:endParaRPr>
        </a:p>
      </dsp:txBody>
      <dsp:txXfrm>
        <a:off x="253206" y="2790104"/>
        <a:ext cx="3406554" cy="159828"/>
      </dsp:txXfrm>
    </dsp:sp>
    <dsp:sp modelId="{DDF04442-706E-433B-9DC9-55CF2408DF65}">
      <dsp:nvSpPr>
        <dsp:cNvPr id="0" name=""/>
        <dsp:cNvSpPr/>
      </dsp:nvSpPr>
      <dsp:spPr>
        <a:xfrm>
          <a:off x="0" y="3241404"/>
          <a:ext cx="4891209" cy="2504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9612" tIns="124968" rIns="379612" bIns="42672" numCol="1" spcCol="1270" anchor="t" anchorCtr="0">
          <a:noAutofit/>
        </a:bodyPr>
        <a:lstStyle/>
        <a:p>
          <a:pPr marL="57150" lvl="1" indent="-57150" algn="l" defTabSz="266700">
            <a:lnSpc>
              <a:spcPct val="90000"/>
            </a:lnSpc>
            <a:spcBef>
              <a:spcPct val="0"/>
            </a:spcBef>
            <a:spcAft>
              <a:spcPct val="15000"/>
            </a:spcAft>
            <a:buChar char="•"/>
          </a:pPr>
          <a:r>
            <a:rPr lang="en-US" sz="600" kern="1200">
              <a:solidFill>
                <a:schemeClr val="tx1"/>
              </a:solidFill>
              <a:latin typeface="Arial"/>
            </a:rPr>
            <a:t> </a:t>
          </a:r>
          <a:r>
            <a:rPr lang="en-US" sz="600" kern="1200">
              <a:solidFill>
                <a:schemeClr val="tx1"/>
              </a:solidFill>
            </a:rPr>
            <a:t>The stability in ID-related documents suggests a lower risk of default.</a:t>
          </a:r>
          <a:endParaRPr lang="en-US" sz="600" kern="1200"/>
        </a:p>
      </dsp:txBody>
      <dsp:txXfrm>
        <a:off x="0" y="3241404"/>
        <a:ext cx="4891209" cy="250425"/>
      </dsp:txXfrm>
    </dsp:sp>
    <dsp:sp modelId="{46E8F421-270C-4413-8FAD-492631293F64}">
      <dsp:nvSpPr>
        <dsp:cNvPr id="0" name=""/>
        <dsp:cNvSpPr/>
      </dsp:nvSpPr>
      <dsp:spPr>
        <a:xfrm>
          <a:off x="244560" y="3152844"/>
          <a:ext cx="3423846" cy="1771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413" tIns="0" rIns="129413" bIns="0" numCol="1" spcCol="1270" anchor="ctr" anchorCtr="0">
          <a:noAutofit/>
        </a:bodyPr>
        <a:lstStyle/>
        <a:p>
          <a:pPr marL="0" lvl="0" indent="0" algn="l" defTabSz="266700" rtl="0">
            <a:lnSpc>
              <a:spcPct val="90000"/>
            </a:lnSpc>
            <a:spcBef>
              <a:spcPct val="0"/>
            </a:spcBef>
            <a:spcAft>
              <a:spcPct val="35000"/>
            </a:spcAft>
            <a:buNone/>
          </a:pPr>
          <a:r>
            <a:rPr lang="en-US" sz="600" b="1" kern="1200">
              <a:solidFill>
                <a:schemeClr val="tx1"/>
              </a:solidFill>
            </a:rPr>
            <a:t>DAYS_ID_PUBLISH (-0.037</a:t>
          </a:r>
          <a:r>
            <a:rPr lang="en-US" sz="600" kern="1200">
              <a:solidFill>
                <a:schemeClr val="tx1"/>
              </a:solidFill>
            </a:rPr>
            <a:t>):</a:t>
          </a:r>
          <a:endParaRPr lang="en-US" sz="600" kern="1200">
            <a:solidFill>
              <a:schemeClr val="tx1"/>
            </a:solidFill>
            <a:latin typeface="Arial"/>
          </a:endParaRPr>
        </a:p>
      </dsp:txBody>
      <dsp:txXfrm>
        <a:off x="253206" y="3161490"/>
        <a:ext cx="3406554" cy="159828"/>
      </dsp:txXfrm>
    </dsp:sp>
    <dsp:sp modelId="{BD5E7A50-D10C-4CAD-BB21-8FA6614790E5}">
      <dsp:nvSpPr>
        <dsp:cNvPr id="0" name=""/>
        <dsp:cNvSpPr/>
      </dsp:nvSpPr>
      <dsp:spPr>
        <a:xfrm>
          <a:off x="0" y="3612789"/>
          <a:ext cx="4891209" cy="2504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9612" tIns="124968" rIns="379612" bIns="42672" numCol="1" spcCol="1270" anchor="t" anchorCtr="0">
          <a:noAutofit/>
        </a:bodyPr>
        <a:lstStyle/>
        <a:p>
          <a:pPr marL="57150" lvl="1" indent="-57150" algn="l" defTabSz="266700">
            <a:lnSpc>
              <a:spcPct val="90000"/>
            </a:lnSpc>
            <a:spcBef>
              <a:spcPct val="0"/>
            </a:spcBef>
            <a:spcAft>
              <a:spcPct val="15000"/>
            </a:spcAft>
            <a:buChar char="•"/>
          </a:pPr>
          <a:r>
            <a:rPr lang="en-US" sz="600" kern="1200">
              <a:solidFill>
                <a:schemeClr val="tx1"/>
              </a:solidFill>
              <a:latin typeface="Arial"/>
            </a:rPr>
            <a:t> </a:t>
          </a:r>
          <a:r>
            <a:rPr lang="en-US" sz="600" kern="1200">
              <a:solidFill>
                <a:schemeClr val="tx1"/>
              </a:solidFill>
            </a:rPr>
            <a:t>Consistent phone records might indicate financial stability and responsibility.</a:t>
          </a:r>
          <a:endParaRPr lang="en-US" sz="600" kern="1200"/>
        </a:p>
      </dsp:txBody>
      <dsp:txXfrm>
        <a:off x="0" y="3612789"/>
        <a:ext cx="4891209" cy="250425"/>
      </dsp:txXfrm>
    </dsp:sp>
    <dsp:sp modelId="{BED2C05B-E5C1-4B5D-9420-6B99E49FEB62}">
      <dsp:nvSpPr>
        <dsp:cNvPr id="0" name=""/>
        <dsp:cNvSpPr/>
      </dsp:nvSpPr>
      <dsp:spPr>
        <a:xfrm>
          <a:off x="244560" y="3524229"/>
          <a:ext cx="3423846" cy="1771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413" tIns="0" rIns="129413" bIns="0" numCol="1" spcCol="1270" anchor="ctr" anchorCtr="0">
          <a:noAutofit/>
        </a:bodyPr>
        <a:lstStyle/>
        <a:p>
          <a:pPr marL="0" lvl="0" indent="0" algn="l" defTabSz="266700" rtl="0">
            <a:lnSpc>
              <a:spcPct val="90000"/>
            </a:lnSpc>
            <a:spcBef>
              <a:spcPct val="0"/>
            </a:spcBef>
            <a:spcAft>
              <a:spcPct val="35000"/>
            </a:spcAft>
            <a:buNone/>
          </a:pPr>
          <a:r>
            <a:rPr lang="en-US" sz="600" b="1" kern="1200">
              <a:solidFill>
                <a:schemeClr val="tx1"/>
              </a:solidFill>
            </a:rPr>
            <a:t>FLAG_PHONE (-0.026</a:t>
          </a:r>
          <a:r>
            <a:rPr lang="en-US" sz="600" kern="1200">
              <a:solidFill>
                <a:schemeClr val="tx1"/>
              </a:solidFill>
            </a:rPr>
            <a:t>):</a:t>
          </a:r>
          <a:endParaRPr lang="en-US" sz="600" kern="1200">
            <a:solidFill>
              <a:schemeClr val="tx1"/>
            </a:solidFill>
            <a:latin typeface="Arial"/>
          </a:endParaRPr>
        </a:p>
      </dsp:txBody>
      <dsp:txXfrm>
        <a:off x="253206" y="3532875"/>
        <a:ext cx="3406554" cy="1598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DA3C3-306F-42DF-B237-40C4B19DD1D1}">
      <dsp:nvSpPr>
        <dsp:cNvPr id="0" name=""/>
        <dsp:cNvSpPr/>
      </dsp:nvSpPr>
      <dsp:spPr>
        <a:xfrm>
          <a:off x="0" y="359867"/>
          <a:ext cx="5807674" cy="88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0740" tIns="333248" rIns="45074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solidFill>
                <a:srgbClr val="000000"/>
              </a:solidFill>
              <a:latin typeface="Arial"/>
            </a:rPr>
            <a:t>To develop predictive models that accurately identify defaulters and non-defaulters in the dataset.</a:t>
          </a:r>
          <a:endParaRPr lang="en-US" sz="1600" kern="1200">
            <a:solidFill>
              <a:srgbClr val="000000"/>
            </a:solidFill>
          </a:endParaRPr>
        </a:p>
      </dsp:txBody>
      <dsp:txXfrm>
        <a:off x="0" y="359867"/>
        <a:ext cx="5807674" cy="882000"/>
      </dsp:txXfrm>
    </dsp:sp>
    <dsp:sp modelId="{250EE9B3-5FAA-4810-A14E-C783E4B89ED9}">
      <dsp:nvSpPr>
        <dsp:cNvPr id="0" name=""/>
        <dsp:cNvSpPr/>
      </dsp:nvSpPr>
      <dsp:spPr>
        <a:xfrm>
          <a:off x="290383" y="123707"/>
          <a:ext cx="4065371"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3661" tIns="0" rIns="153661" bIns="0" numCol="1" spcCol="1270" anchor="ctr" anchorCtr="0">
          <a:noAutofit/>
        </a:bodyPr>
        <a:lstStyle/>
        <a:p>
          <a:pPr marL="0" lvl="0" indent="0" algn="l" defTabSz="711200">
            <a:lnSpc>
              <a:spcPct val="90000"/>
            </a:lnSpc>
            <a:spcBef>
              <a:spcPct val="0"/>
            </a:spcBef>
            <a:spcAft>
              <a:spcPct val="35000"/>
            </a:spcAft>
            <a:buNone/>
          </a:pPr>
          <a:r>
            <a:rPr lang="en-US" sz="1600" b="1" kern="1200">
              <a:solidFill>
                <a:srgbClr val="000000"/>
              </a:solidFill>
              <a:latin typeface="Arial"/>
            </a:rPr>
            <a:t>Purpose of the Analysis</a:t>
          </a:r>
          <a:endParaRPr lang="en-US" sz="1600" kern="1200">
            <a:solidFill>
              <a:srgbClr val="000000"/>
            </a:solidFill>
          </a:endParaRPr>
        </a:p>
      </dsp:txBody>
      <dsp:txXfrm>
        <a:off x="313440" y="146764"/>
        <a:ext cx="4019257" cy="426206"/>
      </dsp:txXfrm>
    </dsp:sp>
    <dsp:sp modelId="{B8AB2D52-0619-4512-9F21-AEDFD7A77CD1}">
      <dsp:nvSpPr>
        <dsp:cNvPr id="0" name=""/>
        <dsp:cNvSpPr/>
      </dsp:nvSpPr>
      <dsp:spPr>
        <a:xfrm>
          <a:off x="0" y="1564427"/>
          <a:ext cx="5807674" cy="1335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0740" tIns="333248" rIns="45074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solidFill>
                <a:srgbClr val="000000"/>
              </a:solidFill>
              <a:latin typeface="Arial"/>
            </a:rPr>
            <a:t>Leverage machine learning techniques to improve the accuracy and reliability of predictions.</a:t>
          </a:r>
          <a:endParaRPr lang="en-US" sz="1600" kern="1200">
            <a:solidFill>
              <a:srgbClr val="000000"/>
            </a:solidFill>
          </a:endParaRPr>
        </a:p>
        <a:p>
          <a:pPr marL="171450" lvl="1" indent="-171450" algn="l" defTabSz="711200">
            <a:lnSpc>
              <a:spcPct val="90000"/>
            </a:lnSpc>
            <a:spcBef>
              <a:spcPct val="0"/>
            </a:spcBef>
            <a:spcAft>
              <a:spcPct val="15000"/>
            </a:spcAft>
            <a:buChar char="•"/>
          </a:pPr>
          <a:r>
            <a:rPr lang="en-US" sz="1600" kern="1200">
              <a:solidFill>
                <a:srgbClr val="000000"/>
              </a:solidFill>
              <a:latin typeface="Arial"/>
            </a:rPr>
            <a:t>Understand the most significant features influencing the prediction of defaulters.</a:t>
          </a:r>
          <a:endParaRPr lang="en-US" sz="1600" kern="1200">
            <a:solidFill>
              <a:srgbClr val="000000"/>
            </a:solidFill>
          </a:endParaRPr>
        </a:p>
      </dsp:txBody>
      <dsp:txXfrm>
        <a:off x="0" y="1564427"/>
        <a:ext cx="5807674" cy="1335600"/>
      </dsp:txXfrm>
    </dsp:sp>
    <dsp:sp modelId="{F25B3D0D-3D99-4F65-ADE6-46C61DECBED3}">
      <dsp:nvSpPr>
        <dsp:cNvPr id="0" name=""/>
        <dsp:cNvSpPr/>
      </dsp:nvSpPr>
      <dsp:spPr>
        <a:xfrm>
          <a:off x="290383" y="1328268"/>
          <a:ext cx="4065371"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3661" tIns="0" rIns="153661" bIns="0" numCol="1" spcCol="1270" anchor="ctr" anchorCtr="0">
          <a:noAutofit/>
        </a:bodyPr>
        <a:lstStyle/>
        <a:p>
          <a:pPr marL="0" lvl="0" indent="0" algn="l" defTabSz="711200">
            <a:lnSpc>
              <a:spcPct val="90000"/>
            </a:lnSpc>
            <a:spcBef>
              <a:spcPct val="0"/>
            </a:spcBef>
            <a:spcAft>
              <a:spcPct val="35000"/>
            </a:spcAft>
            <a:buNone/>
          </a:pPr>
          <a:r>
            <a:rPr lang="en-US" sz="1600" b="1" kern="1200">
              <a:solidFill>
                <a:srgbClr val="000000"/>
              </a:solidFill>
              <a:latin typeface="Arial"/>
            </a:rPr>
            <a:t>Key Focus</a:t>
          </a:r>
          <a:endParaRPr lang="en-US" sz="1600" kern="1200">
            <a:solidFill>
              <a:srgbClr val="000000"/>
            </a:solidFill>
          </a:endParaRPr>
        </a:p>
      </dsp:txBody>
      <dsp:txXfrm>
        <a:off x="313440" y="1351325"/>
        <a:ext cx="4019257" cy="426206"/>
      </dsp:txXfrm>
    </dsp:sp>
    <dsp:sp modelId="{EDDF33AC-75C5-4CDC-ADA0-F084BAAFD405}">
      <dsp:nvSpPr>
        <dsp:cNvPr id="0" name=""/>
        <dsp:cNvSpPr/>
      </dsp:nvSpPr>
      <dsp:spPr>
        <a:xfrm>
          <a:off x="0" y="3222588"/>
          <a:ext cx="5807674" cy="1083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0740" tIns="333248" rIns="45074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solidFill>
                <a:srgbClr val="000000"/>
              </a:solidFill>
              <a:latin typeface="Arial"/>
            </a:rPr>
            <a:t>Build a range of models to compare performance, identify strengths, and determine the most effective approach for predicting loan defaults.</a:t>
          </a:r>
          <a:endParaRPr lang="en-US" sz="1600" kern="1200">
            <a:solidFill>
              <a:srgbClr val="000000"/>
            </a:solidFill>
          </a:endParaRPr>
        </a:p>
      </dsp:txBody>
      <dsp:txXfrm>
        <a:off x="0" y="3222588"/>
        <a:ext cx="5807674" cy="1083600"/>
      </dsp:txXfrm>
    </dsp:sp>
    <dsp:sp modelId="{7D91B848-E15D-4917-91D9-D7838E986F64}">
      <dsp:nvSpPr>
        <dsp:cNvPr id="0" name=""/>
        <dsp:cNvSpPr/>
      </dsp:nvSpPr>
      <dsp:spPr>
        <a:xfrm>
          <a:off x="290383" y="2986428"/>
          <a:ext cx="4065371"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3661" tIns="0" rIns="153661" bIns="0" numCol="1" spcCol="1270" anchor="ctr" anchorCtr="0">
          <a:noAutofit/>
        </a:bodyPr>
        <a:lstStyle/>
        <a:p>
          <a:pPr marL="0" lvl="0" indent="0" algn="l" defTabSz="711200">
            <a:lnSpc>
              <a:spcPct val="90000"/>
            </a:lnSpc>
            <a:spcBef>
              <a:spcPct val="0"/>
            </a:spcBef>
            <a:spcAft>
              <a:spcPct val="35000"/>
            </a:spcAft>
            <a:buNone/>
          </a:pPr>
          <a:r>
            <a:rPr lang="en-US" sz="1600" b="1" kern="1200">
              <a:solidFill>
                <a:srgbClr val="000000"/>
              </a:solidFill>
              <a:latin typeface="Arial"/>
            </a:rPr>
            <a:t>Goal</a:t>
          </a:r>
          <a:endParaRPr lang="en-US" sz="1600" kern="1200">
            <a:solidFill>
              <a:srgbClr val="000000"/>
            </a:solidFill>
          </a:endParaRPr>
        </a:p>
      </dsp:txBody>
      <dsp:txXfrm>
        <a:off x="313440" y="3009485"/>
        <a:ext cx="4019257"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479392-B89E-4BBA-AB38-AF3A776A1415}">
      <dsp:nvSpPr>
        <dsp:cNvPr id="0" name=""/>
        <dsp:cNvSpPr/>
      </dsp:nvSpPr>
      <dsp:spPr>
        <a:xfrm>
          <a:off x="0" y="419931"/>
          <a:ext cx="5315557" cy="6063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2546" tIns="229108" rIns="412546" bIns="78232" numCol="1" spcCol="1270" anchor="t" anchorCtr="0">
          <a:noAutofit/>
        </a:bodyPr>
        <a:lstStyle/>
        <a:p>
          <a:pPr marL="57150" lvl="1" indent="-57150" algn="l" defTabSz="488950">
            <a:lnSpc>
              <a:spcPct val="90000"/>
            </a:lnSpc>
            <a:spcBef>
              <a:spcPct val="0"/>
            </a:spcBef>
            <a:spcAft>
              <a:spcPct val="15000"/>
            </a:spcAft>
            <a:buChar char="•"/>
          </a:pPr>
          <a:r>
            <a:rPr lang="en-US" sz="1100" kern="1200">
              <a:solidFill>
                <a:schemeClr val="tx1"/>
              </a:solidFill>
            </a:rPr>
            <a:t>The data was cleaned, missing values were handled, and outliers were treated to ensure a high-quality dataset.</a:t>
          </a:r>
        </a:p>
      </dsp:txBody>
      <dsp:txXfrm>
        <a:off x="0" y="419931"/>
        <a:ext cx="5315557" cy="606375"/>
      </dsp:txXfrm>
    </dsp:sp>
    <dsp:sp modelId="{7BB0FDCE-E15F-4D53-8B85-F744F2CCE5E4}">
      <dsp:nvSpPr>
        <dsp:cNvPr id="0" name=""/>
        <dsp:cNvSpPr/>
      </dsp:nvSpPr>
      <dsp:spPr>
        <a:xfrm>
          <a:off x="265777" y="257571"/>
          <a:ext cx="3720889"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641" tIns="0" rIns="140641" bIns="0" numCol="1" spcCol="1270" anchor="ctr" anchorCtr="0">
          <a:noAutofit/>
        </a:bodyPr>
        <a:lstStyle/>
        <a:p>
          <a:pPr marL="0" lvl="0" indent="0" algn="l" defTabSz="488950" rtl="0">
            <a:lnSpc>
              <a:spcPct val="90000"/>
            </a:lnSpc>
            <a:spcBef>
              <a:spcPct val="0"/>
            </a:spcBef>
            <a:spcAft>
              <a:spcPct val="35000"/>
            </a:spcAft>
            <a:buNone/>
          </a:pPr>
          <a:r>
            <a:rPr lang="en-US" sz="1100" b="1" kern="1200">
              <a:solidFill>
                <a:schemeClr val="tx1"/>
              </a:solidFill>
            </a:rPr>
            <a:t>Data Preprocessing</a:t>
          </a:r>
          <a:r>
            <a:rPr lang="en-US" sz="1100" kern="1200">
              <a:solidFill>
                <a:schemeClr val="tx1"/>
              </a:solidFill>
            </a:rPr>
            <a:t>: </a:t>
          </a:r>
          <a:endParaRPr lang="en-US" sz="1100" kern="1200">
            <a:solidFill>
              <a:schemeClr val="tx1"/>
            </a:solidFill>
            <a:latin typeface="Arial"/>
          </a:endParaRPr>
        </a:p>
      </dsp:txBody>
      <dsp:txXfrm>
        <a:off x="281629" y="273423"/>
        <a:ext cx="3689185" cy="293016"/>
      </dsp:txXfrm>
    </dsp:sp>
    <dsp:sp modelId="{D830E59F-888F-4187-90FB-5B343CB1BF83}">
      <dsp:nvSpPr>
        <dsp:cNvPr id="0" name=""/>
        <dsp:cNvSpPr/>
      </dsp:nvSpPr>
      <dsp:spPr>
        <a:xfrm>
          <a:off x="0" y="1248066"/>
          <a:ext cx="5315557" cy="6063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2546" tIns="229108" rIns="412546" bIns="78232" numCol="1" spcCol="1270" anchor="t" anchorCtr="0">
          <a:noAutofit/>
        </a:bodyPr>
        <a:lstStyle/>
        <a:p>
          <a:pPr marL="57150" lvl="1" indent="-57150" algn="l" defTabSz="488950">
            <a:lnSpc>
              <a:spcPct val="90000"/>
            </a:lnSpc>
            <a:spcBef>
              <a:spcPct val="0"/>
            </a:spcBef>
            <a:spcAft>
              <a:spcPct val="15000"/>
            </a:spcAft>
            <a:buChar char="•"/>
          </a:pPr>
          <a:r>
            <a:rPr lang="en-US" sz="1100" kern="1200">
              <a:solidFill>
                <a:schemeClr val="tx1"/>
              </a:solidFill>
            </a:rPr>
            <a:t>Domain knowledge and correlation analysis were applied to select the most relevant features, enhancing model accuracy.</a:t>
          </a:r>
        </a:p>
      </dsp:txBody>
      <dsp:txXfrm>
        <a:off x="0" y="1248066"/>
        <a:ext cx="5315557" cy="606375"/>
      </dsp:txXfrm>
    </dsp:sp>
    <dsp:sp modelId="{E6EA3E6D-6580-437B-90D6-03DD3BE3B145}">
      <dsp:nvSpPr>
        <dsp:cNvPr id="0" name=""/>
        <dsp:cNvSpPr/>
      </dsp:nvSpPr>
      <dsp:spPr>
        <a:xfrm>
          <a:off x="265777" y="1085706"/>
          <a:ext cx="3720889"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641" tIns="0" rIns="140641" bIns="0" numCol="1" spcCol="1270" anchor="ctr" anchorCtr="0">
          <a:noAutofit/>
        </a:bodyPr>
        <a:lstStyle/>
        <a:p>
          <a:pPr marL="0" lvl="0" indent="0" algn="l" defTabSz="488950" rtl="0">
            <a:lnSpc>
              <a:spcPct val="90000"/>
            </a:lnSpc>
            <a:spcBef>
              <a:spcPct val="0"/>
            </a:spcBef>
            <a:spcAft>
              <a:spcPct val="35000"/>
            </a:spcAft>
            <a:buNone/>
          </a:pPr>
          <a:r>
            <a:rPr lang="en-US" sz="1100" b="1" kern="1200">
              <a:solidFill>
                <a:schemeClr val="tx1"/>
              </a:solidFill>
            </a:rPr>
            <a:t>Feature Engineering</a:t>
          </a:r>
          <a:r>
            <a:rPr lang="en-US" sz="1100" kern="1200">
              <a:solidFill>
                <a:schemeClr val="tx1"/>
              </a:solidFill>
            </a:rPr>
            <a:t>: </a:t>
          </a:r>
          <a:endParaRPr lang="en-US" sz="1100" kern="1200">
            <a:solidFill>
              <a:schemeClr val="tx1"/>
            </a:solidFill>
            <a:latin typeface="Arial"/>
          </a:endParaRPr>
        </a:p>
      </dsp:txBody>
      <dsp:txXfrm>
        <a:off x="281629" y="1101558"/>
        <a:ext cx="3689185" cy="293016"/>
      </dsp:txXfrm>
    </dsp:sp>
    <dsp:sp modelId="{4C9838FD-BDA6-4D79-9C0E-CEC1C6A1CB20}">
      <dsp:nvSpPr>
        <dsp:cNvPr id="0" name=""/>
        <dsp:cNvSpPr/>
      </dsp:nvSpPr>
      <dsp:spPr>
        <a:xfrm>
          <a:off x="0" y="2076201"/>
          <a:ext cx="5315557" cy="6063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2546" tIns="229108" rIns="412546" bIns="78232" numCol="1" spcCol="1270" anchor="t" anchorCtr="0">
          <a:noAutofit/>
        </a:bodyPr>
        <a:lstStyle/>
        <a:p>
          <a:pPr marL="57150" lvl="1" indent="-57150" algn="l" defTabSz="488950">
            <a:lnSpc>
              <a:spcPct val="90000"/>
            </a:lnSpc>
            <a:spcBef>
              <a:spcPct val="0"/>
            </a:spcBef>
            <a:spcAft>
              <a:spcPct val="15000"/>
            </a:spcAft>
            <a:buChar char="•"/>
          </a:pPr>
          <a:r>
            <a:rPr lang="en-US" sz="1100" kern="1200">
              <a:solidFill>
                <a:schemeClr val="tx1"/>
              </a:solidFill>
            </a:rPr>
            <a:t>PCA was used to reduce the feature space, improving computation speed while retaining significant variance in the data.</a:t>
          </a:r>
        </a:p>
      </dsp:txBody>
      <dsp:txXfrm>
        <a:off x="0" y="2076201"/>
        <a:ext cx="5315557" cy="606375"/>
      </dsp:txXfrm>
    </dsp:sp>
    <dsp:sp modelId="{04A56996-E10B-40D6-AAC9-360B114A37F4}">
      <dsp:nvSpPr>
        <dsp:cNvPr id="0" name=""/>
        <dsp:cNvSpPr/>
      </dsp:nvSpPr>
      <dsp:spPr>
        <a:xfrm>
          <a:off x="265777" y="1913841"/>
          <a:ext cx="3720889"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641" tIns="0" rIns="140641" bIns="0" numCol="1" spcCol="1270" anchor="ctr" anchorCtr="0">
          <a:noAutofit/>
        </a:bodyPr>
        <a:lstStyle/>
        <a:p>
          <a:pPr marL="0" lvl="0" indent="0" algn="l" defTabSz="488950" rtl="0">
            <a:lnSpc>
              <a:spcPct val="90000"/>
            </a:lnSpc>
            <a:spcBef>
              <a:spcPct val="0"/>
            </a:spcBef>
            <a:spcAft>
              <a:spcPct val="35000"/>
            </a:spcAft>
            <a:buNone/>
          </a:pPr>
          <a:r>
            <a:rPr lang="en-US" sz="1100" b="1" kern="1200">
              <a:solidFill>
                <a:schemeClr val="tx1"/>
              </a:solidFill>
            </a:rPr>
            <a:t>Dimensionality Reduction</a:t>
          </a:r>
          <a:r>
            <a:rPr lang="en-US" sz="1100" kern="1200">
              <a:solidFill>
                <a:schemeClr val="tx1"/>
              </a:solidFill>
            </a:rPr>
            <a:t>: </a:t>
          </a:r>
          <a:endParaRPr lang="en-US" sz="1100" kern="1200">
            <a:solidFill>
              <a:schemeClr val="tx1"/>
            </a:solidFill>
            <a:latin typeface="Arial"/>
          </a:endParaRPr>
        </a:p>
      </dsp:txBody>
      <dsp:txXfrm>
        <a:off x="281629" y="1929693"/>
        <a:ext cx="3689185" cy="293016"/>
      </dsp:txXfrm>
    </dsp:sp>
    <dsp:sp modelId="{7DDCD124-FCF4-4E6F-AD98-FD674F76D107}">
      <dsp:nvSpPr>
        <dsp:cNvPr id="0" name=""/>
        <dsp:cNvSpPr/>
      </dsp:nvSpPr>
      <dsp:spPr>
        <a:xfrm>
          <a:off x="0" y="2904336"/>
          <a:ext cx="5315557" cy="6063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2546" tIns="229108" rIns="412546" bIns="78232" numCol="1" spcCol="1270" anchor="t" anchorCtr="0">
          <a:noAutofit/>
        </a:bodyPr>
        <a:lstStyle/>
        <a:p>
          <a:pPr marL="57150" lvl="1" indent="-57150" algn="l" defTabSz="488950">
            <a:lnSpc>
              <a:spcPct val="90000"/>
            </a:lnSpc>
            <a:spcBef>
              <a:spcPct val="0"/>
            </a:spcBef>
            <a:spcAft>
              <a:spcPct val="15000"/>
            </a:spcAft>
            <a:buChar char="•"/>
          </a:pPr>
          <a:r>
            <a:rPr lang="en-US" sz="1100" kern="1200">
              <a:solidFill>
                <a:schemeClr val="tx1"/>
              </a:solidFill>
            </a:rPr>
            <a:t>Techniques like down-sampling and the application of class weights were considered to balance the dataset for fair model training.</a:t>
          </a:r>
        </a:p>
      </dsp:txBody>
      <dsp:txXfrm>
        <a:off x="0" y="2904336"/>
        <a:ext cx="5315557" cy="606375"/>
      </dsp:txXfrm>
    </dsp:sp>
    <dsp:sp modelId="{4C49FE1A-2493-4CDF-8625-2FCEEE439F4B}">
      <dsp:nvSpPr>
        <dsp:cNvPr id="0" name=""/>
        <dsp:cNvSpPr/>
      </dsp:nvSpPr>
      <dsp:spPr>
        <a:xfrm>
          <a:off x="265777" y="2741976"/>
          <a:ext cx="3720889"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641" tIns="0" rIns="140641" bIns="0" numCol="1" spcCol="1270" anchor="ctr" anchorCtr="0">
          <a:noAutofit/>
        </a:bodyPr>
        <a:lstStyle/>
        <a:p>
          <a:pPr marL="0" lvl="0" indent="0" algn="l" defTabSz="488950" rtl="0">
            <a:lnSpc>
              <a:spcPct val="90000"/>
            </a:lnSpc>
            <a:spcBef>
              <a:spcPct val="0"/>
            </a:spcBef>
            <a:spcAft>
              <a:spcPct val="35000"/>
            </a:spcAft>
            <a:buNone/>
          </a:pPr>
          <a:r>
            <a:rPr lang="en-US" sz="1100" b="1" kern="1200">
              <a:solidFill>
                <a:schemeClr val="tx1"/>
              </a:solidFill>
            </a:rPr>
            <a:t>Handling Imbalanced Data</a:t>
          </a:r>
          <a:r>
            <a:rPr lang="en-US" sz="1100" kern="1200">
              <a:solidFill>
                <a:schemeClr val="tx1"/>
              </a:solidFill>
            </a:rPr>
            <a:t>: </a:t>
          </a:r>
          <a:endParaRPr lang="en-US" sz="1100" kern="1200">
            <a:solidFill>
              <a:schemeClr val="tx1"/>
            </a:solidFill>
            <a:latin typeface="Arial"/>
          </a:endParaRPr>
        </a:p>
      </dsp:txBody>
      <dsp:txXfrm>
        <a:off x="281629" y="2757828"/>
        <a:ext cx="3689185" cy="293016"/>
      </dsp:txXfrm>
    </dsp:sp>
    <dsp:sp modelId="{38CA9E79-A19A-4334-8077-C6037A20DD19}">
      <dsp:nvSpPr>
        <dsp:cNvPr id="0" name=""/>
        <dsp:cNvSpPr/>
      </dsp:nvSpPr>
      <dsp:spPr>
        <a:xfrm>
          <a:off x="0" y="3732471"/>
          <a:ext cx="5315557" cy="7449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2546" tIns="229108" rIns="412546" bIns="78232" numCol="1" spcCol="1270" anchor="t" anchorCtr="0">
          <a:noAutofit/>
        </a:bodyPr>
        <a:lstStyle/>
        <a:p>
          <a:pPr marL="57150" lvl="1" indent="-57150" algn="l" defTabSz="488950">
            <a:lnSpc>
              <a:spcPct val="90000"/>
            </a:lnSpc>
            <a:spcBef>
              <a:spcPct val="0"/>
            </a:spcBef>
            <a:spcAft>
              <a:spcPct val="15000"/>
            </a:spcAft>
            <a:buChar char="•"/>
          </a:pPr>
          <a:r>
            <a:rPr lang="en-US" sz="1100" kern="1200">
              <a:solidFill>
                <a:schemeClr val="tx1"/>
              </a:solidFill>
            </a:rPr>
            <a:t>Models including Random Forest and Logistic Regression were chosen for their robustness, interpretability, and ability to handle high-dimensional data effectively.</a:t>
          </a:r>
        </a:p>
      </dsp:txBody>
      <dsp:txXfrm>
        <a:off x="0" y="3732471"/>
        <a:ext cx="5315557" cy="744975"/>
      </dsp:txXfrm>
    </dsp:sp>
    <dsp:sp modelId="{1376ACC7-2F6A-4588-993E-525ECB2354B4}">
      <dsp:nvSpPr>
        <dsp:cNvPr id="0" name=""/>
        <dsp:cNvSpPr/>
      </dsp:nvSpPr>
      <dsp:spPr>
        <a:xfrm>
          <a:off x="265777" y="3570111"/>
          <a:ext cx="3720889"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641" tIns="0" rIns="140641" bIns="0" numCol="1" spcCol="1270" anchor="ctr" anchorCtr="0">
          <a:noAutofit/>
        </a:bodyPr>
        <a:lstStyle/>
        <a:p>
          <a:pPr marL="0" lvl="0" indent="0" algn="l" defTabSz="488950" rtl="0">
            <a:lnSpc>
              <a:spcPct val="90000"/>
            </a:lnSpc>
            <a:spcBef>
              <a:spcPct val="0"/>
            </a:spcBef>
            <a:spcAft>
              <a:spcPct val="35000"/>
            </a:spcAft>
            <a:buNone/>
          </a:pPr>
          <a:r>
            <a:rPr lang="en-US" sz="1100" b="1" kern="1200">
              <a:solidFill>
                <a:schemeClr val="tx1"/>
              </a:solidFill>
            </a:rPr>
            <a:t>Algorithm Selection</a:t>
          </a:r>
          <a:r>
            <a:rPr lang="en-US" sz="1100" kern="1200">
              <a:solidFill>
                <a:schemeClr val="tx1"/>
              </a:solidFill>
            </a:rPr>
            <a:t>: </a:t>
          </a:r>
          <a:endParaRPr lang="en-US" sz="1100" kern="1200">
            <a:solidFill>
              <a:schemeClr val="tx1"/>
            </a:solidFill>
            <a:latin typeface="Arial"/>
          </a:endParaRPr>
        </a:p>
      </dsp:txBody>
      <dsp:txXfrm>
        <a:off x="281629" y="3585963"/>
        <a:ext cx="3689185" cy="2930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EA07B4-80DF-4C72-9339-A7287E237E3A}">
      <dsp:nvSpPr>
        <dsp:cNvPr id="0" name=""/>
        <dsp:cNvSpPr/>
      </dsp:nvSpPr>
      <dsp:spPr>
        <a:xfrm>
          <a:off x="0" y="1585209"/>
          <a:ext cx="8366383" cy="0"/>
        </a:xfrm>
        <a:prstGeom prst="lin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C7628698-7653-4C1E-B9D3-AD25375EAC04}">
      <dsp:nvSpPr>
        <dsp:cNvPr id="0" name=""/>
        <dsp:cNvSpPr/>
      </dsp:nvSpPr>
      <dsp:spPr>
        <a:xfrm>
          <a:off x="156869" y="1702514"/>
          <a:ext cx="2214477" cy="358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Data Cleaning</a:t>
          </a:r>
        </a:p>
      </dsp:txBody>
      <dsp:txXfrm>
        <a:off x="156869" y="1702514"/>
        <a:ext cx="2214477" cy="358257"/>
      </dsp:txXfrm>
    </dsp:sp>
    <dsp:sp modelId="{CA4CCFB6-7C10-4FDE-8D2F-162C7B45C2BB}">
      <dsp:nvSpPr>
        <dsp:cNvPr id="0" name=""/>
        <dsp:cNvSpPr/>
      </dsp:nvSpPr>
      <dsp:spPr>
        <a:xfrm>
          <a:off x="5882" y="36856"/>
          <a:ext cx="2516451" cy="945973"/>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t>Removed columns with more than 40% missing values to improve data quality and model performance.</a:t>
          </a:r>
          <a:endParaRPr lang="en-US" sz="1200" kern="1200"/>
        </a:p>
      </dsp:txBody>
      <dsp:txXfrm>
        <a:off x="52061" y="83035"/>
        <a:ext cx="2424093" cy="853615"/>
      </dsp:txXfrm>
    </dsp:sp>
    <dsp:sp modelId="{C144ABB9-DB26-4D03-B893-897890FC10E3}">
      <dsp:nvSpPr>
        <dsp:cNvPr id="0" name=""/>
        <dsp:cNvSpPr/>
      </dsp:nvSpPr>
      <dsp:spPr>
        <a:xfrm>
          <a:off x="1264108" y="982829"/>
          <a:ext cx="0" cy="602379"/>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9A9C80F-7C24-4CF2-9720-1AE2F1FD27F9}">
      <dsp:nvSpPr>
        <dsp:cNvPr id="0" name=""/>
        <dsp:cNvSpPr/>
      </dsp:nvSpPr>
      <dsp:spPr>
        <a:xfrm>
          <a:off x="1616411" y="1109646"/>
          <a:ext cx="2214477" cy="358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1" kern="1200"/>
            <a:t>Null Value Treatment</a:t>
          </a:r>
          <a:endParaRPr lang="en-US" sz="1400" kern="1200"/>
        </a:p>
      </dsp:txBody>
      <dsp:txXfrm>
        <a:off x="1616411" y="1109646"/>
        <a:ext cx="2214477" cy="358257"/>
      </dsp:txXfrm>
    </dsp:sp>
    <dsp:sp modelId="{38F073B5-2279-4423-97F5-D662EA9D5473}">
      <dsp:nvSpPr>
        <dsp:cNvPr id="0" name=""/>
        <dsp:cNvSpPr/>
      </dsp:nvSpPr>
      <dsp:spPr>
        <a:xfrm>
          <a:off x="1240330" y="1561430"/>
          <a:ext cx="47556" cy="47556"/>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46A472-04AF-415E-96F1-5DC2B0593AC7}">
      <dsp:nvSpPr>
        <dsp:cNvPr id="0" name=""/>
        <dsp:cNvSpPr/>
      </dsp:nvSpPr>
      <dsp:spPr>
        <a:xfrm>
          <a:off x="1465424" y="2187588"/>
          <a:ext cx="2516451" cy="945973"/>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t>Imputed or removed rows with missing values to ensure the completeness and reliability of the dataset.</a:t>
          </a:r>
          <a:endParaRPr lang="en-US" sz="1200" kern="1200"/>
        </a:p>
      </dsp:txBody>
      <dsp:txXfrm>
        <a:off x="1511603" y="2233767"/>
        <a:ext cx="2424093" cy="853615"/>
      </dsp:txXfrm>
    </dsp:sp>
    <dsp:sp modelId="{5E2E9F49-08A3-4054-8620-6E79B89A5F7E}">
      <dsp:nvSpPr>
        <dsp:cNvPr id="0" name=""/>
        <dsp:cNvSpPr/>
      </dsp:nvSpPr>
      <dsp:spPr>
        <a:xfrm>
          <a:off x="2723649" y="1585208"/>
          <a:ext cx="0" cy="602379"/>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0A04133-71C2-464E-8C05-4B30527CB73E}">
      <dsp:nvSpPr>
        <dsp:cNvPr id="0" name=""/>
        <dsp:cNvSpPr/>
      </dsp:nvSpPr>
      <dsp:spPr>
        <a:xfrm>
          <a:off x="3075952" y="1702514"/>
          <a:ext cx="2214477" cy="358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1" kern="1200"/>
            <a:t>Outlier Treatment</a:t>
          </a:r>
          <a:endParaRPr lang="en-US" sz="1400" kern="1200"/>
        </a:p>
      </dsp:txBody>
      <dsp:txXfrm>
        <a:off x="3075952" y="1702514"/>
        <a:ext cx="2214477" cy="358257"/>
      </dsp:txXfrm>
    </dsp:sp>
    <dsp:sp modelId="{BA0FDA95-430E-43EA-8F4C-B89812A5EA90}">
      <dsp:nvSpPr>
        <dsp:cNvPr id="0" name=""/>
        <dsp:cNvSpPr/>
      </dsp:nvSpPr>
      <dsp:spPr>
        <a:xfrm>
          <a:off x="2699871" y="1561430"/>
          <a:ext cx="47556" cy="47556"/>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2EB584-1B38-4DE8-A838-BD9A20B2E27E}">
      <dsp:nvSpPr>
        <dsp:cNvPr id="0" name=""/>
        <dsp:cNvSpPr/>
      </dsp:nvSpPr>
      <dsp:spPr>
        <a:xfrm>
          <a:off x="2924965" y="205779"/>
          <a:ext cx="2516451" cy="77704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t>Identified and handled outliers to reduce their impact on model accuracy and predictions.</a:t>
          </a:r>
          <a:endParaRPr lang="en-US" sz="1200" kern="1200"/>
        </a:p>
      </dsp:txBody>
      <dsp:txXfrm>
        <a:off x="2962897" y="243711"/>
        <a:ext cx="2440587" cy="701185"/>
      </dsp:txXfrm>
    </dsp:sp>
    <dsp:sp modelId="{7CE45EFA-A18C-486E-8380-346EC929A583}">
      <dsp:nvSpPr>
        <dsp:cNvPr id="0" name=""/>
        <dsp:cNvSpPr/>
      </dsp:nvSpPr>
      <dsp:spPr>
        <a:xfrm>
          <a:off x="4183191" y="982829"/>
          <a:ext cx="0" cy="602379"/>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67070BE-FB44-4FC4-A298-4D4B5AD4E356}">
      <dsp:nvSpPr>
        <dsp:cNvPr id="0" name=""/>
        <dsp:cNvSpPr/>
      </dsp:nvSpPr>
      <dsp:spPr>
        <a:xfrm>
          <a:off x="4535494" y="1109646"/>
          <a:ext cx="2214477" cy="358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1" kern="1200"/>
            <a:t>Categorical Encoding</a:t>
          </a:r>
          <a:endParaRPr lang="en-US" sz="1400" kern="1200"/>
        </a:p>
      </dsp:txBody>
      <dsp:txXfrm>
        <a:off x="4535494" y="1109646"/>
        <a:ext cx="2214477" cy="358257"/>
      </dsp:txXfrm>
    </dsp:sp>
    <dsp:sp modelId="{20216CE4-DDBC-4D8D-A029-01E2BFF59C36}">
      <dsp:nvSpPr>
        <dsp:cNvPr id="0" name=""/>
        <dsp:cNvSpPr/>
      </dsp:nvSpPr>
      <dsp:spPr>
        <a:xfrm>
          <a:off x="4159413" y="1561430"/>
          <a:ext cx="47556" cy="47556"/>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FCD220-85EF-434F-AD1E-A260678672AC}">
      <dsp:nvSpPr>
        <dsp:cNvPr id="0" name=""/>
        <dsp:cNvSpPr/>
      </dsp:nvSpPr>
      <dsp:spPr>
        <a:xfrm>
          <a:off x="4384507" y="2187588"/>
          <a:ext cx="2516451" cy="945973"/>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t>Converted categorical features into numerical codes for compatibility with machine learning algorithms.</a:t>
          </a:r>
          <a:endParaRPr lang="en-US" sz="1200" kern="1200"/>
        </a:p>
      </dsp:txBody>
      <dsp:txXfrm>
        <a:off x="4430686" y="2233767"/>
        <a:ext cx="2424093" cy="853615"/>
      </dsp:txXfrm>
    </dsp:sp>
    <dsp:sp modelId="{E10AADB0-90AA-4891-AB7E-FE1932855C9B}">
      <dsp:nvSpPr>
        <dsp:cNvPr id="0" name=""/>
        <dsp:cNvSpPr/>
      </dsp:nvSpPr>
      <dsp:spPr>
        <a:xfrm>
          <a:off x="5642733" y="1585208"/>
          <a:ext cx="0" cy="602379"/>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0F5FCC8-ACFB-4BFD-93C8-54C290150473}">
      <dsp:nvSpPr>
        <dsp:cNvPr id="0" name=""/>
        <dsp:cNvSpPr/>
      </dsp:nvSpPr>
      <dsp:spPr>
        <a:xfrm>
          <a:off x="5995036" y="1702514"/>
          <a:ext cx="2214477" cy="358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Feature Scaling</a:t>
          </a:r>
        </a:p>
      </dsp:txBody>
      <dsp:txXfrm>
        <a:off x="5995036" y="1702514"/>
        <a:ext cx="2214477" cy="358257"/>
      </dsp:txXfrm>
    </dsp:sp>
    <dsp:sp modelId="{F2FC6F18-4640-47DE-883A-5C744957DFF8}">
      <dsp:nvSpPr>
        <dsp:cNvPr id="0" name=""/>
        <dsp:cNvSpPr/>
      </dsp:nvSpPr>
      <dsp:spPr>
        <a:xfrm>
          <a:off x="5618955" y="1561430"/>
          <a:ext cx="47556" cy="47556"/>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9523E-E19A-468A-8C58-0F24B76430F6}">
      <dsp:nvSpPr>
        <dsp:cNvPr id="0" name=""/>
        <dsp:cNvSpPr/>
      </dsp:nvSpPr>
      <dsp:spPr>
        <a:xfrm>
          <a:off x="5844049" y="36856"/>
          <a:ext cx="2516451" cy="945973"/>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t>Standardized features using StandardScaler to ensure each feature contributes equally to the model.</a:t>
          </a:r>
          <a:endParaRPr lang="en-US" sz="1200" kern="1200"/>
        </a:p>
      </dsp:txBody>
      <dsp:txXfrm>
        <a:off x="5890228" y="83035"/>
        <a:ext cx="2424093" cy="853615"/>
      </dsp:txXfrm>
    </dsp:sp>
    <dsp:sp modelId="{9D7A7D65-26C8-459F-8DAD-8F350E1BCE2B}">
      <dsp:nvSpPr>
        <dsp:cNvPr id="0" name=""/>
        <dsp:cNvSpPr/>
      </dsp:nvSpPr>
      <dsp:spPr>
        <a:xfrm>
          <a:off x="7102274" y="982829"/>
          <a:ext cx="0" cy="602379"/>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B65B9BA-5F45-413E-AA36-AFF2EB4A2E35}">
      <dsp:nvSpPr>
        <dsp:cNvPr id="0" name=""/>
        <dsp:cNvSpPr/>
      </dsp:nvSpPr>
      <dsp:spPr>
        <a:xfrm>
          <a:off x="7078496" y="1561430"/>
          <a:ext cx="47556" cy="47556"/>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452CD-3DBA-4084-BA17-8BFF0AA1C193}">
      <dsp:nvSpPr>
        <dsp:cNvPr id="0" name=""/>
        <dsp:cNvSpPr/>
      </dsp:nvSpPr>
      <dsp:spPr>
        <a:xfrm>
          <a:off x="2555" y="27549"/>
          <a:ext cx="2492040" cy="2592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l" defTabSz="400050">
            <a:lnSpc>
              <a:spcPct val="90000"/>
            </a:lnSpc>
            <a:spcBef>
              <a:spcPct val="0"/>
            </a:spcBef>
            <a:spcAft>
              <a:spcPct val="35000"/>
            </a:spcAft>
            <a:buNone/>
          </a:pPr>
          <a:r>
            <a:rPr lang="en-US" sz="900" b="1" kern="1200">
              <a:solidFill>
                <a:srgbClr val="444444"/>
              </a:solidFill>
              <a:latin typeface="Calibri"/>
              <a:ea typeface="Calibri"/>
              <a:cs typeface="Calibri"/>
            </a:rPr>
            <a:t>Logistic Regression</a:t>
          </a:r>
        </a:p>
      </dsp:txBody>
      <dsp:txXfrm>
        <a:off x="2555" y="27549"/>
        <a:ext cx="2492040" cy="259200"/>
      </dsp:txXfrm>
    </dsp:sp>
    <dsp:sp modelId="{9733EE43-4DD6-4F63-87B3-DDFC7C01A07F}">
      <dsp:nvSpPr>
        <dsp:cNvPr id="0" name=""/>
        <dsp:cNvSpPr/>
      </dsp:nvSpPr>
      <dsp:spPr>
        <a:xfrm>
          <a:off x="2555" y="286749"/>
          <a:ext cx="2492040" cy="150700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n-US" sz="900" b="1" kern="1200">
              <a:solidFill>
                <a:srgbClr val="444444"/>
              </a:solidFill>
              <a:latin typeface="Calibri"/>
              <a:ea typeface="Calibri"/>
              <a:cs typeface="Calibri"/>
            </a:rPr>
            <a:t>Advantages:</a:t>
          </a:r>
        </a:p>
        <a:p>
          <a:pPr marL="114300" lvl="2" indent="-57150" algn="l" defTabSz="400050">
            <a:lnSpc>
              <a:spcPct val="90000"/>
            </a:lnSpc>
            <a:spcBef>
              <a:spcPct val="0"/>
            </a:spcBef>
            <a:spcAft>
              <a:spcPct val="15000"/>
            </a:spcAft>
            <a:buChar char="•"/>
          </a:pPr>
          <a:r>
            <a:rPr lang="en-US" sz="900" kern="1200">
              <a:solidFill>
                <a:srgbClr val="444444"/>
              </a:solidFill>
              <a:latin typeface="Calibri"/>
              <a:ea typeface="Calibri"/>
              <a:cs typeface="Calibri"/>
            </a:rPr>
            <a:t>Simple and easy to implement.</a:t>
          </a:r>
        </a:p>
        <a:p>
          <a:pPr marL="114300" lvl="2" indent="-57150" algn="l" defTabSz="400050">
            <a:lnSpc>
              <a:spcPct val="90000"/>
            </a:lnSpc>
            <a:spcBef>
              <a:spcPct val="0"/>
            </a:spcBef>
            <a:spcAft>
              <a:spcPct val="15000"/>
            </a:spcAft>
            <a:buChar char="•"/>
          </a:pPr>
          <a:r>
            <a:rPr lang="en-US" sz="900" kern="1200">
              <a:solidFill>
                <a:srgbClr val="444444"/>
              </a:solidFill>
              <a:latin typeface="Calibri"/>
              <a:ea typeface="Calibri"/>
              <a:cs typeface="Calibri"/>
            </a:rPr>
            <a:t>Interpretable results with coefficients indicating feature impact.</a:t>
          </a:r>
        </a:p>
        <a:p>
          <a:pPr marL="114300" lvl="2" indent="-57150" algn="l" defTabSz="400050">
            <a:lnSpc>
              <a:spcPct val="90000"/>
            </a:lnSpc>
            <a:spcBef>
              <a:spcPct val="0"/>
            </a:spcBef>
            <a:spcAft>
              <a:spcPct val="15000"/>
            </a:spcAft>
            <a:buChar char="•"/>
          </a:pPr>
          <a:r>
            <a:rPr lang="en-US" sz="900" kern="1200">
              <a:solidFill>
                <a:srgbClr val="444444"/>
              </a:solidFill>
              <a:latin typeface="Calibri"/>
              <a:ea typeface="Calibri"/>
              <a:cs typeface="Calibri"/>
            </a:rPr>
            <a:t>Effective for binary classification problems.</a:t>
          </a:r>
        </a:p>
        <a:p>
          <a:pPr marL="57150" lvl="1" indent="-57150" algn="l" defTabSz="400050">
            <a:lnSpc>
              <a:spcPct val="90000"/>
            </a:lnSpc>
            <a:spcBef>
              <a:spcPct val="0"/>
            </a:spcBef>
            <a:spcAft>
              <a:spcPct val="15000"/>
            </a:spcAft>
            <a:buChar char="•"/>
          </a:pPr>
          <a:r>
            <a:rPr lang="en-US" sz="900" b="1" kern="1200">
              <a:solidFill>
                <a:srgbClr val="444444"/>
              </a:solidFill>
              <a:latin typeface="Calibri"/>
              <a:ea typeface="Calibri"/>
              <a:cs typeface="Calibri"/>
            </a:rPr>
            <a:t>Disadvantages</a:t>
          </a:r>
          <a:r>
            <a:rPr lang="en-US" sz="900" kern="1200">
              <a:solidFill>
                <a:srgbClr val="444444"/>
              </a:solidFill>
              <a:latin typeface="Calibri"/>
              <a:ea typeface="Calibri"/>
              <a:cs typeface="Calibri"/>
            </a:rPr>
            <a:t>:</a:t>
          </a:r>
        </a:p>
        <a:p>
          <a:pPr marL="114300" lvl="2" indent="-57150" algn="l" defTabSz="400050">
            <a:lnSpc>
              <a:spcPct val="90000"/>
            </a:lnSpc>
            <a:spcBef>
              <a:spcPct val="0"/>
            </a:spcBef>
            <a:spcAft>
              <a:spcPct val="15000"/>
            </a:spcAft>
            <a:buChar char="•"/>
          </a:pPr>
          <a:r>
            <a:rPr lang="en-US" sz="900" kern="1200">
              <a:solidFill>
                <a:srgbClr val="444444"/>
              </a:solidFill>
              <a:latin typeface="Calibri"/>
              <a:ea typeface="Calibri"/>
              <a:cs typeface="Calibri"/>
            </a:rPr>
            <a:t>Assumes a linear relationship between features and the target variable.</a:t>
          </a:r>
        </a:p>
        <a:p>
          <a:pPr marL="114300" lvl="2" indent="-57150" algn="l" defTabSz="400050">
            <a:lnSpc>
              <a:spcPct val="90000"/>
            </a:lnSpc>
            <a:spcBef>
              <a:spcPct val="0"/>
            </a:spcBef>
            <a:spcAft>
              <a:spcPct val="15000"/>
            </a:spcAft>
            <a:buChar char="•"/>
          </a:pPr>
          <a:r>
            <a:rPr lang="en-US" sz="900" kern="1200">
              <a:solidFill>
                <a:srgbClr val="444444"/>
              </a:solidFill>
              <a:latin typeface="Calibri"/>
              <a:ea typeface="Calibri"/>
              <a:cs typeface="Calibri"/>
            </a:rPr>
            <a:t>Struggles with complex relationships and high-dimensional data.</a:t>
          </a:r>
        </a:p>
      </dsp:txBody>
      <dsp:txXfrm>
        <a:off x="2555" y="286749"/>
        <a:ext cx="2492040" cy="1507005"/>
      </dsp:txXfrm>
    </dsp:sp>
    <dsp:sp modelId="{A177D934-8B07-48E2-9002-0A614BB01945}">
      <dsp:nvSpPr>
        <dsp:cNvPr id="0" name=""/>
        <dsp:cNvSpPr/>
      </dsp:nvSpPr>
      <dsp:spPr>
        <a:xfrm>
          <a:off x="2843482" y="27549"/>
          <a:ext cx="2492040" cy="2592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l" defTabSz="400050">
            <a:lnSpc>
              <a:spcPct val="90000"/>
            </a:lnSpc>
            <a:spcBef>
              <a:spcPct val="0"/>
            </a:spcBef>
            <a:spcAft>
              <a:spcPct val="35000"/>
            </a:spcAft>
            <a:buNone/>
          </a:pPr>
          <a:r>
            <a:rPr lang="en-US" sz="900" b="1" kern="1200">
              <a:solidFill>
                <a:srgbClr val="444444"/>
              </a:solidFill>
              <a:latin typeface="Calibri"/>
              <a:ea typeface="Calibri"/>
              <a:cs typeface="Calibri"/>
            </a:rPr>
            <a:t>Decision Trees</a:t>
          </a:r>
        </a:p>
      </dsp:txBody>
      <dsp:txXfrm>
        <a:off x="2843482" y="27549"/>
        <a:ext cx="2492040" cy="259200"/>
      </dsp:txXfrm>
    </dsp:sp>
    <dsp:sp modelId="{9BC17685-2089-4A54-9C4C-D9CC8C27F79F}">
      <dsp:nvSpPr>
        <dsp:cNvPr id="0" name=""/>
        <dsp:cNvSpPr/>
      </dsp:nvSpPr>
      <dsp:spPr>
        <a:xfrm>
          <a:off x="2843482" y="286749"/>
          <a:ext cx="2492040" cy="150700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n-US" sz="900" b="1" kern="1200">
              <a:solidFill>
                <a:srgbClr val="444444"/>
              </a:solidFill>
              <a:latin typeface="Calibri"/>
              <a:ea typeface="Calibri"/>
              <a:cs typeface="Calibri"/>
            </a:rPr>
            <a:t>Advantages:</a:t>
          </a:r>
        </a:p>
        <a:p>
          <a:pPr marL="114300" lvl="2" indent="-57150" algn="l" defTabSz="400050">
            <a:lnSpc>
              <a:spcPct val="90000"/>
            </a:lnSpc>
            <a:spcBef>
              <a:spcPct val="0"/>
            </a:spcBef>
            <a:spcAft>
              <a:spcPct val="15000"/>
            </a:spcAft>
            <a:buChar char="•"/>
          </a:pPr>
          <a:r>
            <a:rPr lang="en-US" sz="900" kern="1200">
              <a:solidFill>
                <a:srgbClr val="444444"/>
              </a:solidFill>
              <a:latin typeface="Calibri"/>
              <a:ea typeface="Calibri"/>
              <a:cs typeface="Calibri"/>
            </a:rPr>
            <a:t>Easy to interpret and visualize.</a:t>
          </a:r>
        </a:p>
        <a:p>
          <a:pPr marL="114300" lvl="2" indent="-57150" algn="l" defTabSz="400050">
            <a:lnSpc>
              <a:spcPct val="90000"/>
            </a:lnSpc>
            <a:spcBef>
              <a:spcPct val="0"/>
            </a:spcBef>
            <a:spcAft>
              <a:spcPct val="15000"/>
            </a:spcAft>
            <a:buChar char="•"/>
          </a:pPr>
          <a:r>
            <a:rPr lang="en-US" sz="900" kern="1200">
              <a:solidFill>
                <a:srgbClr val="444444"/>
              </a:solidFill>
              <a:latin typeface="Calibri"/>
              <a:ea typeface="Calibri"/>
              <a:cs typeface="Calibri"/>
            </a:rPr>
            <a:t>Handles both numerical and categorical data.</a:t>
          </a:r>
        </a:p>
        <a:p>
          <a:pPr marL="114300" lvl="2" indent="-57150" algn="l" defTabSz="400050">
            <a:lnSpc>
              <a:spcPct val="90000"/>
            </a:lnSpc>
            <a:spcBef>
              <a:spcPct val="0"/>
            </a:spcBef>
            <a:spcAft>
              <a:spcPct val="15000"/>
            </a:spcAft>
            <a:buChar char="•"/>
          </a:pPr>
          <a:r>
            <a:rPr lang="en-US" sz="900" kern="1200">
              <a:solidFill>
                <a:srgbClr val="444444"/>
              </a:solidFill>
              <a:latin typeface="Calibri"/>
              <a:ea typeface="Calibri"/>
              <a:cs typeface="Calibri"/>
            </a:rPr>
            <a:t>Requires little data preprocessing.</a:t>
          </a:r>
        </a:p>
        <a:p>
          <a:pPr marL="57150" lvl="1" indent="-57150" algn="l" defTabSz="400050">
            <a:lnSpc>
              <a:spcPct val="90000"/>
            </a:lnSpc>
            <a:spcBef>
              <a:spcPct val="0"/>
            </a:spcBef>
            <a:spcAft>
              <a:spcPct val="15000"/>
            </a:spcAft>
            <a:buChar char="•"/>
          </a:pPr>
          <a:r>
            <a:rPr lang="en-US" sz="900" b="1" kern="1200">
              <a:solidFill>
                <a:srgbClr val="444444"/>
              </a:solidFill>
              <a:latin typeface="Calibri"/>
              <a:ea typeface="Calibri"/>
              <a:cs typeface="Calibri"/>
            </a:rPr>
            <a:t>Disadvantages</a:t>
          </a:r>
          <a:r>
            <a:rPr lang="en-US" sz="900" kern="1200">
              <a:solidFill>
                <a:srgbClr val="444444"/>
              </a:solidFill>
              <a:latin typeface="Calibri"/>
              <a:ea typeface="Calibri"/>
              <a:cs typeface="Calibri"/>
            </a:rPr>
            <a:t>:</a:t>
          </a:r>
        </a:p>
        <a:p>
          <a:pPr marL="114300" lvl="2" indent="-57150" algn="l" defTabSz="400050">
            <a:lnSpc>
              <a:spcPct val="90000"/>
            </a:lnSpc>
            <a:spcBef>
              <a:spcPct val="0"/>
            </a:spcBef>
            <a:spcAft>
              <a:spcPct val="15000"/>
            </a:spcAft>
            <a:buChar char="•"/>
          </a:pPr>
          <a:r>
            <a:rPr lang="en-US" sz="900" kern="1200">
              <a:solidFill>
                <a:srgbClr val="444444"/>
              </a:solidFill>
              <a:latin typeface="Calibri"/>
              <a:ea typeface="Calibri"/>
              <a:cs typeface="Calibri"/>
            </a:rPr>
            <a:t>Prone to overfitting, especially with deep trees.</a:t>
          </a:r>
        </a:p>
        <a:p>
          <a:pPr marL="114300" lvl="2" indent="-57150" algn="l" defTabSz="400050">
            <a:lnSpc>
              <a:spcPct val="90000"/>
            </a:lnSpc>
            <a:spcBef>
              <a:spcPct val="0"/>
            </a:spcBef>
            <a:spcAft>
              <a:spcPct val="15000"/>
            </a:spcAft>
            <a:buChar char="•"/>
          </a:pPr>
          <a:r>
            <a:rPr lang="en-US" sz="900" kern="1200">
              <a:solidFill>
                <a:srgbClr val="444444"/>
              </a:solidFill>
              <a:latin typeface="Calibri"/>
              <a:ea typeface="Calibri"/>
              <a:cs typeface="Calibri"/>
            </a:rPr>
            <a:t>Sensitive to small changes in data, leading to different splits.</a:t>
          </a:r>
        </a:p>
      </dsp:txBody>
      <dsp:txXfrm>
        <a:off x="2843482" y="286749"/>
        <a:ext cx="2492040" cy="1507005"/>
      </dsp:txXfrm>
    </dsp:sp>
    <dsp:sp modelId="{258C5BEA-3BF3-4B12-92FA-565913451B34}">
      <dsp:nvSpPr>
        <dsp:cNvPr id="0" name=""/>
        <dsp:cNvSpPr/>
      </dsp:nvSpPr>
      <dsp:spPr>
        <a:xfrm>
          <a:off x="5684409" y="27549"/>
          <a:ext cx="2492040" cy="2592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l" defTabSz="400050">
            <a:lnSpc>
              <a:spcPct val="90000"/>
            </a:lnSpc>
            <a:spcBef>
              <a:spcPct val="0"/>
            </a:spcBef>
            <a:spcAft>
              <a:spcPct val="35000"/>
            </a:spcAft>
            <a:buNone/>
          </a:pPr>
          <a:r>
            <a:rPr lang="en-US" sz="900" b="1" kern="1200">
              <a:solidFill>
                <a:srgbClr val="444444"/>
              </a:solidFill>
              <a:latin typeface="Calibri"/>
              <a:ea typeface="Calibri"/>
              <a:cs typeface="Calibri"/>
            </a:rPr>
            <a:t>Random Forest</a:t>
          </a:r>
        </a:p>
      </dsp:txBody>
      <dsp:txXfrm>
        <a:off x="5684409" y="27549"/>
        <a:ext cx="2492040" cy="259200"/>
      </dsp:txXfrm>
    </dsp:sp>
    <dsp:sp modelId="{94FE16C3-C25D-499C-98AD-532F87A3BC6E}">
      <dsp:nvSpPr>
        <dsp:cNvPr id="0" name=""/>
        <dsp:cNvSpPr/>
      </dsp:nvSpPr>
      <dsp:spPr>
        <a:xfrm>
          <a:off x="5684409" y="286749"/>
          <a:ext cx="2492040" cy="150700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n-US" sz="900" b="1" kern="1200">
              <a:solidFill>
                <a:srgbClr val="444444"/>
              </a:solidFill>
              <a:latin typeface="Calibri"/>
              <a:ea typeface="Calibri"/>
              <a:cs typeface="Calibri"/>
            </a:rPr>
            <a:t>Advantages:</a:t>
          </a:r>
        </a:p>
        <a:p>
          <a:pPr marL="114300" lvl="2" indent="-57150" algn="l" defTabSz="400050">
            <a:lnSpc>
              <a:spcPct val="90000"/>
            </a:lnSpc>
            <a:spcBef>
              <a:spcPct val="0"/>
            </a:spcBef>
            <a:spcAft>
              <a:spcPct val="15000"/>
            </a:spcAft>
            <a:buChar char="•"/>
          </a:pPr>
          <a:r>
            <a:rPr lang="en-US" sz="900" kern="1200">
              <a:solidFill>
                <a:srgbClr val="444444"/>
              </a:solidFill>
              <a:latin typeface="Calibri"/>
              <a:ea typeface="Calibri"/>
              <a:cs typeface="Calibri"/>
            </a:rPr>
            <a:t>Reduces overfitting by averaging multiple trees.</a:t>
          </a:r>
        </a:p>
        <a:p>
          <a:pPr marL="114300" lvl="2" indent="-57150" algn="l" defTabSz="400050">
            <a:lnSpc>
              <a:spcPct val="90000"/>
            </a:lnSpc>
            <a:spcBef>
              <a:spcPct val="0"/>
            </a:spcBef>
            <a:spcAft>
              <a:spcPct val="15000"/>
            </a:spcAft>
            <a:buChar char="•"/>
          </a:pPr>
          <a:r>
            <a:rPr lang="en-US" sz="900" kern="1200">
              <a:solidFill>
                <a:srgbClr val="444444"/>
              </a:solidFill>
              <a:latin typeface="Calibri"/>
              <a:ea typeface="Calibri"/>
              <a:cs typeface="Calibri"/>
            </a:rPr>
            <a:t>Handles high-dimensional data well.</a:t>
          </a:r>
        </a:p>
        <a:p>
          <a:pPr marL="114300" lvl="2" indent="-57150" algn="l" defTabSz="400050">
            <a:lnSpc>
              <a:spcPct val="90000"/>
            </a:lnSpc>
            <a:spcBef>
              <a:spcPct val="0"/>
            </a:spcBef>
            <a:spcAft>
              <a:spcPct val="15000"/>
            </a:spcAft>
            <a:buChar char="•"/>
          </a:pPr>
          <a:r>
            <a:rPr lang="en-US" sz="900" kern="1200">
              <a:solidFill>
                <a:srgbClr val="444444"/>
              </a:solidFill>
              <a:latin typeface="Calibri"/>
              <a:ea typeface="Calibri"/>
              <a:cs typeface="Calibri"/>
            </a:rPr>
            <a:t>Provides feature importance metrics.</a:t>
          </a:r>
        </a:p>
        <a:p>
          <a:pPr marL="57150" lvl="1" indent="-57150" algn="l" defTabSz="400050">
            <a:lnSpc>
              <a:spcPct val="90000"/>
            </a:lnSpc>
            <a:spcBef>
              <a:spcPct val="0"/>
            </a:spcBef>
            <a:spcAft>
              <a:spcPct val="15000"/>
            </a:spcAft>
            <a:buChar char="•"/>
          </a:pPr>
          <a:r>
            <a:rPr lang="en-US" sz="900" b="1" kern="1200">
              <a:solidFill>
                <a:srgbClr val="444444"/>
              </a:solidFill>
              <a:latin typeface="Calibri"/>
              <a:ea typeface="Calibri"/>
              <a:cs typeface="Calibri"/>
            </a:rPr>
            <a:t>Disadvantages:</a:t>
          </a:r>
        </a:p>
        <a:p>
          <a:pPr marL="114300" lvl="2" indent="-57150" algn="l" defTabSz="400050">
            <a:lnSpc>
              <a:spcPct val="90000"/>
            </a:lnSpc>
            <a:spcBef>
              <a:spcPct val="0"/>
            </a:spcBef>
            <a:spcAft>
              <a:spcPct val="15000"/>
            </a:spcAft>
            <a:buChar char="•"/>
          </a:pPr>
          <a:r>
            <a:rPr lang="en-US" sz="900" kern="1200">
              <a:solidFill>
                <a:srgbClr val="444444"/>
              </a:solidFill>
              <a:latin typeface="Calibri"/>
              <a:ea typeface="Calibri"/>
              <a:cs typeface="Calibri"/>
            </a:rPr>
            <a:t>Less interpretable compared to single decision trees.</a:t>
          </a:r>
        </a:p>
        <a:p>
          <a:pPr marL="114300" lvl="2" indent="-57150" algn="l" defTabSz="400050">
            <a:lnSpc>
              <a:spcPct val="90000"/>
            </a:lnSpc>
            <a:spcBef>
              <a:spcPct val="0"/>
            </a:spcBef>
            <a:spcAft>
              <a:spcPct val="15000"/>
            </a:spcAft>
            <a:buChar char="•"/>
          </a:pPr>
          <a:r>
            <a:rPr lang="en-US" sz="900" kern="1200">
              <a:solidFill>
                <a:srgbClr val="444444"/>
              </a:solidFill>
              <a:latin typeface="Calibri"/>
              <a:ea typeface="Calibri"/>
              <a:cs typeface="Calibri"/>
            </a:rPr>
            <a:t>Can be computationally intensive with large datasets.</a:t>
          </a:r>
        </a:p>
      </dsp:txBody>
      <dsp:txXfrm>
        <a:off x="5684409" y="286749"/>
        <a:ext cx="2492040" cy="15070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F9FF4-C890-4D1E-B238-34061A9C2C29}">
      <dsp:nvSpPr>
        <dsp:cNvPr id="0" name=""/>
        <dsp:cNvSpPr/>
      </dsp:nvSpPr>
      <dsp:spPr>
        <a:xfrm>
          <a:off x="2554" y="18148"/>
          <a:ext cx="2490328" cy="288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l" defTabSz="444500" rtl="0">
            <a:lnSpc>
              <a:spcPct val="90000"/>
            </a:lnSpc>
            <a:spcBef>
              <a:spcPct val="0"/>
            </a:spcBef>
            <a:spcAft>
              <a:spcPct val="35000"/>
            </a:spcAft>
            <a:buNone/>
          </a:pPr>
          <a:r>
            <a:rPr lang="en-US" sz="1000" b="1" kern="1200">
              <a:solidFill>
                <a:srgbClr val="444444"/>
              </a:solidFill>
              <a:latin typeface="Calibri"/>
              <a:ea typeface="Calibri"/>
              <a:cs typeface="Calibri"/>
            </a:rPr>
            <a:t>Support Vector Machines (SVM)</a:t>
          </a:r>
        </a:p>
      </dsp:txBody>
      <dsp:txXfrm>
        <a:off x="2554" y="18148"/>
        <a:ext cx="2490328" cy="288000"/>
      </dsp:txXfrm>
    </dsp:sp>
    <dsp:sp modelId="{3F8A9189-F846-4E01-8D56-EA26E43E436C}">
      <dsp:nvSpPr>
        <dsp:cNvPr id="0" name=""/>
        <dsp:cNvSpPr/>
      </dsp:nvSpPr>
      <dsp:spPr>
        <a:xfrm>
          <a:off x="2554" y="306148"/>
          <a:ext cx="2490328" cy="150975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b="1" kern="1200">
              <a:solidFill>
                <a:srgbClr val="444444"/>
              </a:solidFill>
              <a:latin typeface="Calibri"/>
              <a:ea typeface="Calibri"/>
              <a:cs typeface="Calibri"/>
            </a:rPr>
            <a:t>Advantages</a:t>
          </a:r>
          <a:r>
            <a:rPr lang="en-US" sz="1000" kern="1200">
              <a:solidFill>
                <a:srgbClr val="444444"/>
              </a:solidFill>
              <a:latin typeface="Calibri"/>
              <a:ea typeface="Calibri"/>
              <a:cs typeface="Calibri"/>
            </a:rPr>
            <a:t>:</a:t>
          </a:r>
        </a:p>
        <a:p>
          <a:pPr marL="114300" lvl="2" indent="-57150" algn="l" defTabSz="444500">
            <a:lnSpc>
              <a:spcPct val="90000"/>
            </a:lnSpc>
            <a:spcBef>
              <a:spcPct val="0"/>
            </a:spcBef>
            <a:spcAft>
              <a:spcPct val="15000"/>
            </a:spcAft>
            <a:buChar char="•"/>
          </a:pPr>
          <a:r>
            <a:rPr lang="en-US" sz="1000" kern="1200">
              <a:solidFill>
                <a:srgbClr val="444444"/>
              </a:solidFill>
              <a:latin typeface="Calibri"/>
              <a:ea typeface="Calibri"/>
              <a:cs typeface="Calibri"/>
            </a:rPr>
            <a:t>Effective in high-dimensional spaces.</a:t>
          </a:r>
        </a:p>
        <a:p>
          <a:pPr marL="114300" lvl="2" indent="-57150" algn="l" defTabSz="444500">
            <a:lnSpc>
              <a:spcPct val="90000"/>
            </a:lnSpc>
            <a:spcBef>
              <a:spcPct val="0"/>
            </a:spcBef>
            <a:spcAft>
              <a:spcPct val="15000"/>
            </a:spcAft>
            <a:buChar char="•"/>
          </a:pPr>
          <a:r>
            <a:rPr lang="en-US" sz="1000" kern="1200">
              <a:solidFill>
                <a:srgbClr val="444444"/>
              </a:solidFill>
              <a:latin typeface="Calibri"/>
              <a:ea typeface="Calibri"/>
              <a:cs typeface="Calibri"/>
            </a:rPr>
            <a:t>Works well for both linear and non-linear classification using kernel functions.</a:t>
          </a:r>
        </a:p>
        <a:p>
          <a:pPr marL="57150" lvl="1" indent="-57150" algn="l" defTabSz="444500">
            <a:lnSpc>
              <a:spcPct val="90000"/>
            </a:lnSpc>
            <a:spcBef>
              <a:spcPct val="0"/>
            </a:spcBef>
            <a:spcAft>
              <a:spcPct val="15000"/>
            </a:spcAft>
            <a:buChar char="•"/>
          </a:pPr>
          <a:r>
            <a:rPr lang="en-US" sz="1000" b="1" kern="1200">
              <a:solidFill>
                <a:srgbClr val="444444"/>
              </a:solidFill>
              <a:latin typeface="Calibri"/>
              <a:ea typeface="Calibri"/>
              <a:cs typeface="Calibri"/>
            </a:rPr>
            <a:t>Disadvantages</a:t>
          </a:r>
          <a:r>
            <a:rPr lang="en-US" sz="1000" kern="1200">
              <a:solidFill>
                <a:srgbClr val="444444"/>
              </a:solidFill>
              <a:latin typeface="Calibri"/>
              <a:ea typeface="Calibri"/>
              <a:cs typeface="Calibri"/>
            </a:rPr>
            <a:t>:</a:t>
          </a:r>
        </a:p>
        <a:p>
          <a:pPr marL="114300" lvl="2" indent="-57150" algn="l" defTabSz="444500">
            <a:lnSpc>
              <a:spcPct val="90000"/>
            </a:lnSpc>
            <a:spcBef>
              <a:spcPct val="0"/>
            </a:spcBef>
            <a:spcAft>
              <a:spcPct val="15000"/>
            </a:spcAft>
            <a:buChar char="•"/>
          </a:pPr>
          <a:r>
            <a:rPr lang="en-US" sz="1000" kern="1200">
              <a:solidFill>
                <a:srgbClr val="444444"/>
              </a:solidFill>
              <a:latin typeface="Calibri"/>
              <a:ea typeface="Calibri"/>
              <a:cs typeface="Calibri"/>
            </a:rPr>
            <a:t>Sensitive to the choice of kernel and regularization parameters.</a:t>
          </a:r>
        </a:p>
        <a:p>
          <a:pPr marL="114300" lvl="2" indent="-57150" algn="l" defTabSz="444500">
            <a:lnSpc>
              <a:spcPct val="90000"/>
            </a:lnSpc>
            <a:spcBef>
              <a:spcPct val="0"/>
            </a:spcBef>
            <a:spcAft>
              <a:spcPct val="15000"/>
            </a:spcAft>
            <a:buChar char="•"/>
          </a:pPr>
          <a:r>
            <a:rPr lang="en-US" sz="1000" kern="1200">
              <a:solidFill>
                <a:srgbClr val="444444"/>
              </a:solidFill>
              <a:latin typeface="Calibri"/>
              <a:ea typeface="Calibri"/>
              <a:cs typeface="Calibri"/>
            </a:rPr>
            <a:t>Computationally expensive for large datasets.</a:t>
          </a:r>
        </a:p>
      </dsp:txBody>
      <dsp:txXfrm>
        <a:off x="2554" y="306148"/>
        <a:ext cx="2490328" cy="1509750"/>
      </dsp:txXfrm>
    </dsp:sp>
    <dsp:sp modelId="{982291E9-483B-489F-84DA-2D5F425CA3D0}">
      <dsp:nvSpPr>
        <dsp:cNvPr id="0" name=""/>
        <dsp:cNvSpPr/>
      </dsp:nvSpPr>
      <dsp:spPr>
        <a:xfrm>
          <a:off x="2841529" y="18148"/>
          <a:ext cx="2490328" cy="288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l" defTabSz="444500">
            <a:lnSpc>
              <a:spcPct val="90000"/>
            </a:lnSpc>
            <a:spcBef>
              <a:spcPct val="0"/>
            </a:spcBef>
            <a:spcAft>
              <a:spcPct val="35000"/>
            </a:spcAft>
            <a:buNone/>
          </a:pPr>
          <a:r>
            <a:rPr lang="en-US" sz="1000" b="1" kern="1200">
              <a:solidFill>
                <a:srgbClr val="444444"/>
              </a:solidFill>
              <a:latin typeface="Calibri"/>
              <a:ea typeface="Calibri"/>
              <a:cs typeface="Calibri"/>
            </a:rPr>
            <a:t>K-Nearest Neighbors (KNN)</a:t>
          </a:r>
        </a:p>
      </dsp:txBody>
      <dsp:txXfrm>
        <a:off x="2841529" y="18148"/>
        <a:ext cx="2490328" cy="288000"/>
      </dsp:txXfrm>
    </dsp:sp>
    <dsp:sp modelId="{7D36B8A9-7D38-4B61-A3C6-7AE782FBB5FB}">
      <dsp:nvSpPr>
        <dsp:cNvPr id="0" name=""/>
        <dsp:cNvSpPr/>
      </dsp:nvSpPr>
      <dsp:spPr>
        <a:xfrm>
          <a:off x="2841529" y="306148"/>
          <a:ext cx="2490328" cy="150975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b="1" kern="1200">
              <a:solidFill>
                <a:srgbClr val="444444"/>
              </a:solidFill>
              <a:latin typeface="Calibri"/>
              <a:ea typeface="Calibri"/>
              <a:cs typeface="Calibri"/>
            </a:rPr>
            <a:t>Advantages</a:t>
          </a:r>
          <a:r>
            <a:rPr lang="en-US" sz="1000" kern="1200">
              <a:solidFill>
                <a:srgbClr val="444444"/>
              </a:solidFill>
              <a:latin typeface="Calibri"/>
              <a:ea typeface="Calibri"/>
              <a:cs typeface="Calibri"/>
            </a:rPr>
            <a:t>:</a:t>
          </a:r>
        </a:p>
        <a:p>
          <a:pPr marL="114300" lvl="2" indent="-57150" algn="l" defTabSz="444500">
            <a:lnSpc>
              <a:spcPct val="90000"/>
            </a:lnSpc>
            <a:spcBef>
              <a:spcPct val="0"/>
            </a:spcBef>
            <a:spcAft>
              <a:spcPct val="15000"/>
            </a:spcAft>
            <a:buChar char="•"/>
          </a:pPr>
          <a:r>
            <a:rPr lang="en-US" sz="1000" kern="1200">
              <a:solidFill>
                <a:srgbClr val="444444"/>
              </a:solidFill>
              <a:latin typeface="Calibri"/>
              <a:ea typeface="Calibri"/>
              <a:cs typeface="Calibri"/>
            </a:rPr>
            <a:t>Simple and intuitive, easy to implement.</a:t>
          </a:r>
        </a:p>
        <a:p>
          <a:pPr marL="114300" lvl="2" indent="-57150" algn="l" defTabSz="444500">
            <a:lnSpc>
              <a:spcPct val="90000"/>
            </a:lnSpc>
            <a:spcBef>
              <a:spcPct val="0"/>
            </a:spcBef>
            <a:spcAft>
              <a:spcPct val="15000"/>
            </a:spcAft>
            <a:buChar char="•"/>
          </a:pPr>
          <a:r>
            <a:rPr lang="en-US" sz="1000" kern="1200">
              <a:solidFill>
                <a:srgbClr val="444444"/>
              </a:solidFill>
              <a:latin typeface="Calibri"/>
              <a:ea typeface="Calibri"/>
              <a:cs typeface="Calibri"/>
            </a:rPr>
            <a:t>Non-parametric, making no assumptions about data distribution.</a:t>
          </a:r>
        </a:p>
        <a:p>
          <a:pPr marL="57150" lvl="1" indent="-57150" algn="l" defTabSz="444500">
            <a:lnSpc>
              <a:spcPct val="90000"/>
            </a:lnSpc>
            <a:spcBef>
              <a:spcPct val="0"/>
            </a:spcBef>
            <a:spcAft>
              <a:spcPct val="15000"/>
            </a:spcAft>
            <a:buChar char="•"/>
          </a:pPr>
          <a:r>
            <a:rPr lang="en-US" sz="1000" b="1" kern="1200">
              <a:solidFill>
                <a:srgbClr val="444444"/>
              </a:solidFill>
              <a:latin typeface="Calibri"/>
              <a:ea typeface="Calibri"/>
              <a:cs typeface="Calibri"/>
            </a:rPr>
            <a:t>Disadvantages:</a:t>
          </a:r>
        </a:p>
        <a:p>
          <a:pPr marL="114300" lvl="2" indent="-57150" algn="l" defTabSz="444500">
            <a:lnSpc>
              <a:spcPct val="90000"/>
            </a:lnSpc>
            <a:spcBef>
              <a:spcPct val="0"/>
            </a:spcBef>
            <a:spcAft>
              <a:spcPct val="15000"/>
            </a:spcAft>
            <a:buChar char="•"/>
          </a:pPr>
          <a:r>
            <a:rPr lang="en-US" sz="1000" kern="1200">
              <a:solidFill>
                <a:srgbClr val="444444"/>
              </a:solidFill>
              <a:latin typeface="Calibri"/>
              <a:ea typeface="Calibri"/>
              <a:cs typeface="Calibri"/>
            </a:rPr>
            <a:t>Computationally expensive during prediction, especially with large datasets.</a:t>
          </a:r>
        </a:p>
        <a:p>
          <a:pPr marL="114300" lvl="2" indent="-57150" algn="l" defTabSz="444500">
            <a:lnSpc>
              <a:spcPct val="90000"/>
            </a:lnSpc>
            <a:spcBef>
              <a:spcPct val="0"/>
            </a:spcBef>
            <a:spcAft>
              <a:spcPct val="15000"/>
            </a:spcAft>
            <a:buChar char="•"/>
          </a:pPr>
          <a:r>
            <a:rPr lang="en-US" sz="1000" kern="1200">
              <a:solidFill>
                <a:srgbClr val="444444"/>
              </a:solidFill>
              <a:latin typeface="Calibri"/>
              <a:ea typeface="Calibri"/>
              <a:cs typeface="Calibri"/>
            </a:rPr>
            <a:t>Sensitive to irrelevant features and the scale of data.</a:t>
          </a:r>
        </a:p>
      </dsp:txBody>
      <dsp:txXfrm>
        <a:off x="2841529" y="306148"/>
        <a:ext cx="2490328" cy="1509750"/>
      </dsp:txXfrm>
    </dsp:sp>
    <dsp:sp modelId="{AB4E7CE8-3B15-4557-8800-C8AFC85D1860}">
      <dsp:nvSpPr>
        <dsp:cNvPr id="0" name=""/>
        <dsp:cNvSpPr/>
      </dsp:nvSpPr>
      <dsp:spPr>
        <a:xfrm>
          <a:off x="5680503" y="18148"/>
          <a:ext cx="2490328" cy="288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l" defTabSz="444500">
            <a:lnSpc>
              <a:spcPct val="90000"/>
            </a:lnSpc>
            <a:spcBef>
              <a:spcPct val="0"/>
            </a:spcBef>
            <a:spcAft>
              <a:spcPct val="35000"/>
            </a:spcAft>
            <a:buNone/>
          </a:pPr>
          <a:r>
            <a:rPr lang="en-US" sz="1000" b="1" kern="1200">
              <a:solidFill>
                <a:srgbClr val="444444"/>
              </a:solidFill>
              <a:latin typeface="Calibri"/>
              <a:ea typeface="Calibri"/>
              <a:cs typeface="Calibri"/>
            </a:rPr>
            <a:t>Naive Bayes</a:t>
          </a:r>
        </a:p>
      </dsp:txBody>
      <dsp:txXfrm>
        <a:off x="5680503" y="18148"/>
        <a:ext cx="2490328" cy="288000"/>
      </dsp:txXfrm>
    </dsp:sp>
    <dsp:sp modelId="{0748807D-1B22-42FA-B4E3-B3F2C695047E}">
      <dsp:nvSpPr>
        <dsp:cNvPr id="0" name=""/>
        <dsp:cNvSpPr/>
      </dsp:nvSpPr>
      <dsp:spPr>
        <a:xfrm>
          <a:off x="5680503" y="306148"/>
          <a:ext cx="2490328" cy="150975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b="1" kern="1200">
              <a:solidFill>
                <a:srgbClr val="444444"/>
              </a:solidFill>
              <a:latin typeface="Calibri"/>
              <a:ea typeface="Calibri"/>
              <a:cs typeface="Calibri"/>
            </a:rPr>
            <a:t>Advantages:</a:t>
          </a:r>
        </a:p>
        <a:p>
          <a:pPr marL="114300" lvl="2" indent="-57150" algn="l" defTabSz="444500">
            <a:lnSpc>
              <a:spcPct val="90000"/>
            </a:lnSpc>
            <a:spcBef>
              <a:spcPct val="0"/>
            </a:spcBef>
            <a:spcAft>
              <a:spcPct val="15000"/>
            </a:spcAft>
            <a:buChar char="•"/>
          </a:pPr>
          <a:r>
            <a:rPr lang="en-US" sz="1000" kern="1200">
              <a:solidFill>
                <a:srgbClr val="444444"/>
              </a:solidFill>
              <a:latin typeface="Calibri"/>
              <a:ea typeface="Calibri"/>
              <a:cs typeface="Calibri"/>
            </a:rPr>
            <a:t>Fast and efficient for large datasets.</a:t>
          </a:r>
        </a:p>
        <a:p>
          <a:pPr marL="114300" lvl="2" indent="-57150" algn="l" defTabSz="444500">
            <a:lnSpc>
              <a:spcPct val="90000"/>
            </a:lnSpc>
            <a:spcBef>
              <a:spcPct val="0"/>
            </a:spcBef>
            <a:spcAft>
              <a:spcPct val="15000"/>
            </a:spcAft>
            <a:buChar char="•"/>
          </a:pPr>
          <a:r>
            <a:rPr lang="en-US" sz="1000" kern="1200">
              <a:solidFill>
                <a:srgbClr val="444444"/>
              </a:solidFill>
              <a:latin typeface="Calibri"/>
              <a:ea typeface="Calibri"/>
              <a:cs typeface="Calibri"/>
            </a:rPr>
            <a:t>Performs well with categorical features and in text classification.</a:t>
          </a:r>
        </a:p>
        <a:p>
          <a:pPr marL="57150" lvl="1" indent="-57150" algn="l" defTabSz="444500">
            <a:lnSpc>
              <a:spcPct val="90000"/>
            </a:lnSpc>
            <a:spcBef>
              <a:spcPct val="0"/>
            </a:spcBef>
            <a:spcAft>
              <a:spcPct val="15000"/>
            </a:spcAft>
            <a:buChar char="•"/>
          </a:pPr>
          <a:r>
            <a:rPr lang="en-US" sz="1000" b="1" kern="1200">
              <a:solidFill>
                <a:srgbClr val="444444"/>
              </a:solidFill>
              <a:latin typeface="Calibri"/>
              <a:ea typeface="Calibri"/>
              <a:cs typeface="Calibri"/>
            </a:rPr>
            <a:t>Disadvantages:</a:t>
          </a:r>
        </a:p>
        <a:p>
          <a:pPr marL="114300" lvl="2" indent="-57150" algn="l" defTabSz="444500">
            <a:lnSpc>
              <a:spcPct val="90000"/>
            </a:lnSpc>
            <a:spcBef>
              <a:spcPct val="0"/>
            </a:spcBef>
            <a:spcAft>
              <a:spcPct val="15000"/>
            </a:spcAft>
            <a:buChar char="•"/>
          </a:pPr>
          <a:r>
            <a:rPr lang="en-US" sz="1000" kern="1200">
              <a:solidFill>
                <a:srgbClr val="444444"/>
              </a:solidFill>
              <a:latin typeface="Calibri"/>
              <a:ea typeface="Calibri"/>
              <a:cs typeface="Calibri"/>
            </a:rPr>
            <a:t>Assumes independence among features, which may not hold in practice.</a:t>
          </a:r>
        </a:p>
        <a:p>
          <a:pPr marL="114300" lvl="2" indent="-57150" algn="l" defTabSz="444500">
            <a:lnSpc>
              <a:spcPct val="90000"/>
            </a:lnSpc>
            <a:spcBef>
              <a:spcPct val="0"/>
            </a:spcBef>
            <a:spcAft>
              <a:spcPct val="15000"/>
            </a:spcAft>
            <a:buChar char="•"/>
          </a:pPr>
          <a:r>
            <a:rPr lang="en-US" sz="1000" kern="1200">
              <a:solidFill>
                <a:srgbClr val="444444"/>
              </a:solidFill>
              <a:latin typeface="Calibri"/>
              <a:ea typeface="Calibri"/>
              <a:cs typeface="Calibri"/>
            </a:rPr>
            <a:t>Less effective with small datasets.</a:t>
          </a:r>
        </a:p>
      </dsp:txBody>
      <dsp:txXfrm>
        <a:off x="5680503" y="306148"/>
        <a:ext cx="2490328" cy="15097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CD695-916A-40C7-8782-EA8052179D36}">
      <dsp:nvSpPr>
        <dsp:cNvPr id="0" name=""/>
        <dsp:cNvSpPr/>
      </dsp:nvSpPr>
      <dsp:spPr>
        <a:xfrm>
          <a:off x="0" y="426859"/>
          <a:ext cx="6357647" cy="45911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3424" tIns="229108" rIns="493424" bIns="78232" numCol="1" spcCol="1270" anchor="t" anchorCtr="0">
          <a:noAutofit/>
        </a:bodyPr>
        <a:lstStyle/>
        <a:p>
          <a:pPr marL="57150" lvl="1" indent="-57150" algn="l" defTabSz="488950">
            <a:lnSpc>
              <a:spcPct val="90000"/>
            </a:lnSpc>
            <a:spcBef>
              <a:spcPct val="0"/>
            </a:spcBef>
            <a:spcAft>
              <a:spcPct val="15000"/>
            </a:spcAft>
            <a:buChar char="•"/>
          </a:pPr>
          <a:r>
            <a:rPr lang="en-US" sz="1100" kern="1200">
              <a:solidFill>
                <a:schemeClr val="tx1"/>
              </a:solidFill>
            </a:rPr>
            <a:t>Trained using all features to establish a baseline performance.</a:t>
          </a:r>
        </a:p>
      </dsp:txBody>
      <dsp:txXfrm>
        <a:off x="0" y="426859"/>
        <a:ext cx="6357647" cy="459112"/>
      </dsp:txXfrm>
    </dsp:sp>
    <dsp:sp modelId="{AAB3E5EA-6ADB-4834-A785-F1DA55602C21}">
      <dsp:nvSpPr>
        <dsp:cNvPr id="0" name=""/>
        <dsp:cNvSpPr/>
      </dsp:nvSpPr>
      <dsp:spPr>
        <a:xfrm>
          <a:off x="317882" y="264499"/>
          <a:ext cx="4450352"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213" tIns="0" rIns="168213" bIns="0" numCol="1" spcCol="1270" anchor="ctr" anchorCtr="0">
          <a:noAutofit/>
        </a:bodyPr>
        <a:lstStyle/>
        <a:p>
          <a:pPr marL="0" lvl="0" indent="0" algn="l" defTabSz="488950" rtl="0">
            <a:lnSpc>
              <a:spcPct val="90000"/>
            </a:lnSpc>
            <a:spcBef>
              <a:spcPct val="0"/>
            </a:spcBef>
            <a:spcAft>
              <a:spcPct val="35000"/>
            </a:spcAft>
            <a:buNone/>
          </a:pPr>
          <a:r>
            <a:rPr lang="en-US" sz="1100" b="1" kern="1200">
              <a:solidFill>
                <a:schemeClr val="tx1"/>
              </a:solidFill>
            </a:rPr>
            <a:t>Model 1: Random Forest Classifier (Initial Model)</a:t>
          </a:r>
          <a:endParaRPr lang="en-US" sz="1100" b="0" kern="1200">
            <a:solidFill>
              <a:schemeClr val="tx1"/>
            </a:solidFill>
            <a:latin typeface="Arial"/>
          </a:endParaRPr>
        </a:p>
      </dsp:txBody>
      <dsp:txXfrm>
        <a:off x="333734" y="280351"/>
        <a:ext cx="4418648" cy="293016"/>
      </dsp:txXfrm>
    </dsp:sp>
    <dsp:sp modelId="{3C6D7CA5-9FDE-4228-BA68-38A81B7110B7}">
      <dsp:nvSpPr>
        <dsp:cNvPr id="0" name=""/>
        <dsp:cNvSpPr/>
      </dsp:nvSpPr>
      <dsp:spPr>
        <a:xfrm>
          <a:off x="0" y="1107731"/>
          <a:ext cx="6357647" cy="45911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3424" tIns="229108" rIns="493424" bIns="78232" numCol="1" spcCol="1270" anchor="t" anchorCtr="0">
          <a:noAutofit/>
        </a:bodyPr>
        <a:lstStyle/>
        <a:p>
          <a:pPr marL="57150" lvl="1" indent="-57150" algn="l" defTabSz="488950">
            <a:lnSpc>
              <a:spcPct val="90000"/>
            </a:lnSpc>
            <a:spcBef>
              <a:spcPct val="0"/>
            </a:spcBef>
            <a:spcAft>
              <a:spcPct val="15000"/>
            </a:spcAft>
            <a:buChar char="•"/>
          </a:pPr>
          <a:r>
            <a:rPr lang="en-US" sz="1100" kern="1200">
              <a:solidFill>
                <a:schemeClr val="tx1"/>
              </a:solidFill>
            </a:rPr>
            <a:t>Reduced feature set chosen based on domain expertise for improved efficiency.</a:t>
          </a:r>
        </a:p>
      </dsp:txBody>
      <dsp:txXfrm>
        <a:off x="0" y="1107731"/>
        <a:ext cx="6357647" cy="459112"/>
      </dsp:txXfrm>
    </dsp:sp>
    <dsp:sp modelId="{9A83F310-A979-436C-A87A-665F39736546}">
      <dsp:nvSpPr>
        <dsp:cNvPr id="0" name=""/>
        <dsp:cNvSpPr/>
      </dsp:nvSpPr>
      <dsp:spPr>
        <a:xfrm>
          <a:off x="317882" y="945371"/>
          <a:ext cx="4450352"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213" tIns="0" rIns="168213" bIns="0" numCol="1" spcCol="1270" anchor="ctr" anchorCtr="0">
          <a:noAutofit/>
        </a:bodyPr>
        <a:lstStyle/>
        <a:p>
          <a:pPr marL="0" lvl="0" indent="0" algn="l" defTabSz="488950">
            <a:lnSpc>
              <a:spcPct val="90000"/>
            </a:lnSpc>
            <a:spcBef>
              <a:spcPct val="0"/>
            </a:spcBef>
            <a:spcAft>
              <a:spcPct val="35000"/>
            </a:spcAft>
            <a:buNone/>
          </a:pPr>
          <a:r>
            <a:rPr lang="en-US" sz="1100" b="1" kern="1200">
              <a:solidFill>
                <a:schemeClr val="tx1"/>
              </a:solidFill>
            </a:rPr>
            <a:t>Model 2: Random Forest Classifier </a:t>
          </a:r>
          <a:r>
            <a:rPr lang="en-US" sz="1100" b="1" kern="1200">
              <a:solidFill>
                <a:schemeClr val="tx1"/>
              </a:solidFill>
              <a:latin typeface="Arial"/>
            </a:rPr>
            <a:t>+</a:t>
          </a:r>
          <a:r>
            <a:rPr lang="en-US" sz="1100" b="1" kern="1200">
              <a:solidFill>
                <a:schemeClr val="tx1"/>
              </a:solidFill>
            </a:rPr>
            <a:t>Domain </a:t>
          </a:r>
          <a:r>
            <a:rPr lang="en-US" sz="1100" b="1" kern="1200">
              <a:solidFill>
                <a:schemeClr val="tx1"/>
              </a:solidFill>
              <a:latin typeface="Arial"/>
            </a:rPr>
            <a:t>Knowledge</a:t>
          </a:r>
          <a:endParaRPr lang="en-US" sz="1100" kern="1200">
            <a:solidFill>
              <a:schemeClr val="tx1"/>
            </a:solidFill>
          </a:endParaRPr>
        </a:p>
      </dsp:txBody>
      <dsp:txXfrm>
        <a:off x="333734" y="961223"/>
        <a:ext cx="4418648" cy="293016"/>
      </dsp:txXfrm>
    </dsp:sp>
    <dsp:sp modelId="{E6BEC212-0201-4621-A6A4-BCF15B058222}">
      <dsp:nvSpPr>
        <dsp:cNvPr id="0" name=""/>
        <dsp:cNvSpPr/>
      </dsp:nvSpPr>
      <dsp:spPr>
        <a:xfrm>
          <a:off x="0" y="1788604"/>
          <a:ext cx="6357647" cy="45911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3424" tIns="229108" rIns="493424" bIns="78232" numCol="1" spcCol="1270" anchor="t" anchorCtr="0">
          <a:noAutofit/>
        </a:bodyPr>
        <a:lstStyle/>
        <a:p>
          <a:pPr marL="57150" lvl="1" indent="-57150" algn="l" defTabSz="488950">
            <a:lnSpc>
              <a:spcPct val="90000"/>
            </a:lnSpc>
            <a:spcBef>
              <a:spcPct val="0"/>
            </a:spcBef>
            <a:spcAft>
              <a:spcPct val="15000"/>
            </a:spcAft>
            <a:buChar char="•"/>
          </a:pPr>
          <a:r>
            <a:rPr lang="en-US" sz="1100" kern="1200">
              <a:solidFill>
                <a:schemeClr val="tx1"/>
              </a:solidFill>
            </a:rPr>
            <a:t>Focused on the most correlated features to target variable for optimized predictions.</a:t>
          </a:r>
        </a:p>
      </dsp:txBody>
      <dsp:txXfrm>
        <a:off x="0" y="1788604"/>
        <a:ext cx="6357647" cy="459112"/>
      </dsp:txXfrm>
    </dsp:sp>
    <dsp:sp modelId="{F2A3A6B3-1F8B-4808-9FB6-58B69EB60881}">
      <dsp:nvSpPr>
        <dsp:cNvPr id="0" name=""/>
        <dsp:cNvSpPr/>
      </dsp:nvSpPr>
      <dsp:spPr>
        <a:xfrm>
          <a:off x="317882" y="1626244"/>
          <a:ext cx="4450352"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213" tIns="0" rIns="168213" bIns="0" numCol="1" spcCol="1270" anchor="ctr" anchorCtr="0">
          <a:noAutofit/>
        </a:bodyPr>
        <a:lstStyle/>
        <a:p>
          <a:pPr marL="0" lvl="0" indent="0" algn="l" defTabSz="488950" rtl="0">
            <a:lnSpc>
              <a:spcPct val="90000"/>
            </a:lnSpc>
            <a:spcBef>
              <a:spcPct val="0"/>
            </a:spcBef>
            <a:spcAft>
              <a:spcPct val="35000"/>
            </a:spcAft>
            <a:buNone/>
          </a:pPr>
          <a:r>
            <a:rPr lang="en-US" sz="1100" b="1" kern="1200">
              <a:solidFill>
                <a:schemeClr val="tx1"/>
              </a:solidFill>
            </a:rPr>
            <a:t>Model 3: Random Forest </a:t>
          </a:r>
          <a:r>
            <a:rPr lang="en-US" sz="1100" b="1" kern="1200">
              <a:solidFill>
                <a:schemeClr val="tx1"/>
              </a:solidFill>
              <a:latin typeface="Arial"/>
            </a:rPr>
            <a:t>+Correlated features</a:t>
          </a:r>
          <a:endParaRPr lang="en-US" sz="1100" kern="1200">
            <a:solidFill>
              <a:schemeClr val="tx1"/>
            </a:solidFill>
          </a:endParaRPr>
        </a:p>
      </dsp:txBody>
      <dsp:txXfrm>
        <a:off x="333734" y="1642096"/>
        <a:ext cx="4418648" cy="293016"/>
      </dsp:txXfrm>
    </dsp:sp>
    <dsp:sp modelId="{7D3C7B5E-3226-4A60-8087-8051D5E4EFA5}">
      <dsp:nvSpPr>
        <dsp:cNvPr id="0" name=""/>
        <dsp:cNvSpPr/>
      </dsp:nvSpPr>
      <dsp:spPr>
        <a:xfrm>
          <a:off x="0" y="2469476"/>
          <a:ext cx="6357647" cy="45911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3424" tIns="229108" rIns="493424" bIns="78232" numCol="1" spcCol="1270" anchor="t" anchorCtr="0">
          <a:noAutofit/>
        </a:bodyPr>
        <a:lstStyle/>
        <a:p>
          <a:pPr marL="57150" lvl="1" indent="-57150" algn="l" defTabSz="488950">
            <a:lnSpc>
              <a:spcPct val="90000"/>
            </a:lnSpc>
            <a:spcBef>
              <a:spcPct val="0"/>
            </a:spcBef>
            <a:spcAft>
              <a:spcPct val="15000"/>
            </a:spcAft>
            <a:buChar char="•"/>
          </a:pPr>
          <a:r>
            <a:rPr lang="en-US" sz="1100" kern="1200">
              <a:solidFill>
                <a:schemeClr val="tx1"/>
              </a:solidFill>
            </a:rPr>
            <a:t>Hyperparameters tuned using Grid Search to enhance model performance.</a:t>
          </a:r>
        </a:p>
      </dsp:txBody>
      <dsp:txXfrm>
        <a:off x="0" y="2469476"/>
        <a:ext cx="6357647" cy="459112"/>
      </dsp:txXfrm>
    </dsp:sp>
    <dsp:sp modelId="{A833A075-786A-46A6-BDF5-292D723B1EDE}">
      <dsp:nvSpPr>
        <dsp:cNvPr id="0" name=""/>
        <dsp:cNvSpPr/>
      </dsp:nvSpPr>
      <dsp:spPr>
        <a:xfrm>
          <a:off x="317882" y="2307116"/>
          <a:ext cx="4450352"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213" tIns="0" rIns="168213" bIns="0" numCol="1" spcCol="1270" anchor="ctr" anchorCtr="0">
          <a:noAutofit/>
        </a:bodyPr>
        <a:lstStyle/>
        <a:p>
          <a:pPr marL="0" lvl="0" indent="0" algn="l" defTabSz="488950">
            <a:lnSpc>
              <a:spcPct val="90000"/>
            </a:lnSpc>
            <a:spcBef>
              <a:spcPct val="0"/>
            </a:spcBef>
            <a:spcAft>
              <a:spcPct val="35000"/>
            </a:spcAft>
            <a:buNone/>
          </a:pPr>
          <a:r>
            <a:rPr lang="en-US" sz="1100" b="1" kern="1200">
              <a:solidFill>
                <a:schemeClr val="tx1"/>
              </a:solidFill>
            </a:rPr>
            <a:t>Model 4: Random Forest with Grid Search Optimization</a:t>
          </a:r>
          <a:endParaRPr lang="en-US" sz="1100" kern="1200">
            <a:solidFill>
              <a:schemeClr val="tx1"/>
            </a:solidFill>
          </a:endParaRPr>
        </a:p>
      </dsp:txBody>
      <dsp:txXfrm>
        <a:off x="333734" y="2322968"/>
        <a:ext cx="4418648" cy="293016"/>
      </dsp:txXfrm>
    </dsp:sp>
    <dsp:sp modelId="{2DC587B1-C099-4EF9-BCED-14C256BA2862}">
      <dsp:nvSpPr>
        <dsp:cNvPr id="0" name=""/>
        <dsp:cNvSpPr/>
      </dsp:nvSpPr>
      <dsp:spPr>
        <a:xfrm>
          <a:off x="0" y="3150349"/>
          <a:ext cx="6357647" cy="45911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3424" tIns="229108" rIns="493424" bIns="78232" numCol="1" spcCol="1270" anchor="t" anchorCtr="0">
          <a:noAutofit/>
        </a:bodyPr>
        <a:lstStyle/>
        <a:p>
          <a:pPr marL="57150" lvl="1" indent="-57150" algn="l" defTabSz="488950">
            <a:lnSpc>
              <a:spcPct val="90000"/>
            </a:lnSpc>
            <a:spcBef>
              <a:spcPct val="0"/>
            </a:spcBef>
            <a:spcAft>
              <a:spcPct val="15000"/>
            </a:spcAft>
            <a:buChar char="•"/>
          </a:pPr>
          <a:r>
            <a:rPr lang="en-US" sz="1100" kern="1200">
              <a:solidFill>
                <a:schemeClr val="tx1"/>
              </a:solidFill>
            </a:rPr>
            <a:t>Dimensionality reduced via PCA to boost model speed and reduce complexity.</a:t>
          </a:r>
        </a:p>
      </dsp:txBody>
      <dsp:txXfrm>
        <a:off x="0" y="3150349"/>
        <a:ext cx="6357647" cy="459112"/>
      </dsp:txXfrm>
    </dsp:sp>
    <dsp:sp modelId="{DEB331D9-2C70-411B-B578-00308414969B}">
      <dsp:nvSpPr>
        <dsp:cNvPr id="0" name=""/>
        <dsp:cNvSpPr/>
      </dsp:nvSpPr>
      <dsp:spPr>
        <a:xfrm>
          <a:off x="317882" y="2987989"/>
          <a:ext cx="4450352"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213" tIns="0" rIns="168213" bIns="0" numCol="1" spcCol="1270" anchor="ctr" anchorCtr="0">
          <a:noAutofit/>
        </a:bodyPr>
        <a:lstStyle/>
        <a:p>
          <a:pPr marL="0" lvl="0" indent="0" algn="l" defTabSz="488950">
            <a:lnSpc>
              <a:spcPct val="90000"/>
            </a:lnSpc>
            <a:spcBef>
              <a:spcPct val="0"/>
            </a:spcBef>
            <a:spcAft>
              <a:spcPct val="35000"/>
            </a:spcAft>
            <a:buNone/>
          </a:pPr>
          <a:r>
            <a:rPr lang="en-US" sz="1100" b="1" kern="1200">
              <a:solidFill>
                <a:schemeClr val="tx1"/>
              </a:solidFill>
            </a:rPr>
            <a:t>Model 5: Random Forest + PCA</a:t>
          </a:r>
          <a:endParaRPr lang="en-US" sz="1100" kern="1200">
            <a:solidFill>
              <a:schemeClr val="tx1"/>
            </a:solidFill>
          </a:endParaRPr>
        </a:p>
      </dsp:txBody>
      <dsp:txXfrm>
        <a:off x="333734" y="3003841"/>
        <a:ext cx="4418648" cy="293016"/>
      </dsp:txXfrm>
    </dsp:sp>
    <dsp:sp modelId="{ACEA9B14-0002-49D3-AEB7-F3FE27ABCEC8}">
      <dsp:nvSpPr>
        <dsp:cNvPr id="0" name=""/>
        <dsp:cNvSpPr/>
      </dsp:nvSpPr>
      <dsp:spPr>
        <a:xfrm>
          <a:off x="0" y="3831221"/>
          <a:ext cx="6357647" cy="6063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3424" tIns="229108" rIns="493424" bIns="78232" numCol="1" spcCol="1270" anchor="t" anchorCtr="0">
          <a:noAutofit/>
        </a:bodyPr>
        <a:lstStyle/>
        <a:p>
          <a:pPr marL="57150" lvl="1" indent="-57150" algn="l" defTabSz="488950">
            <a:lnSpc>
              <a:spcPct val="90000"/>
            </a:lnSpc>
            <a:spcBef>
              <a:spcPct val="0"/>
            </a:spcBef>
            <a:spcAft>
              <a:spcPct val="15000"/>
            </a:spcAft>
            <a:buChar char="•"/>
          </a:pPr>
          <a:r>
            <a:rPr lang="en-US" sz="1100" kern="1200">
              <a:solidFill>
                <a:schemeClr val="tx1"/>
              </a:solidFill>
            </a:rPr>
            <a:t>Implemented a simplified model with PCA for better interpretability and classification performance.</a:t>
          </a:r>
        </a:p>
      </dsp:txBody>
      <dsp:txXfrm>
        <a:off x="0" y="3831221"/>
        <a:ext cx="6357647" cy="606375"/>
      </dsp:txXfrm>
    </dsp:sp>
    <dsp:sp modelId="{3311610D-92F6-49B0-AAD4-E83CA852D567}">
      <dsp:nvSpPr>
        <dsp:cNvPr id="0" name=""/>
        <dsp:cNvSpPr/>
      </dsp:nvSpPr>
      <dsp:spPr>
        <a:xfrm>
          <a:off x="317882" y="3668861"/>
          <a:ext cx="4450352"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213" tIns="0" rIns="168213" bIns="0" numCol="1" spcCol="1270" anchor="ctr" anchorCtr="0">
          <a:noAutofit/>
        </a:bodyPr>
        <a:lstStyle/>
        <a:p>
          <a:pPr marL="0" lvl="0" indent="0" algn="l" defTabSz="488950">
            <a:lnSpc>
              <a:spcPct val="90000"/>
            </a:lnSpc>
            <a:spcBef>
              <a:spcPct val="0"/>
            </a:spcBef>
            <a:spcAft>
              <a:spcPct val="35000"/>
            </a:spcAft>
            <a:buNone/>
          </a:pPr>
          <a:r>
            <a:rPr lang="en-US" sz="1100" b="1" kern="1200">
              <a:solidFill>
                <a:schemeClr val="tx1"/>
              </a:solidFill>
            </a:rPr>
            <a:t>Model 6: Logistic Regression + PCA</a:t>
          </a:r>
          <a:endParaRPr lang="en-US" sz="1100" kern="1200">
            <a:solidFill>
              <a:schemeClr val="tx1"/>
            </a:solidFill>
          </a:endParaRPr>
        </a:p>
      </dsp:txBody>
      <dsp:txXfrm>
        <a:off x="333734" y="3684713"/>
        <a:ext cx="4418648" cy="2930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E293BE-8EDF-4F85-98C7-75DD4F0C8696}">
      <dsp:nvSpPr>
        <dsp:cNvPr id="0" name=""/>
        <dsp:cNvSpPr/>
      </dsp:nvSpPr>
      <dsp:spPr>
        <a:xfrm>
          <a:off x="0" y="151188"/>
          <a:ext cx="4037974" cy="6378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3392" tIns="187452" rIns="313392" bIns="64008" numCol="1" spcCol="1270" anchor="t" anchorCtr="0">
          <a:noAutofit/>
        </a:bodyPr>
        <a:lstStyle/>
        <a:p>
          <a:pPr marL="57150" lvl="1" indent="-57150" algn="l" defTabSz="400050">
            <a:lnSpc>
              <a:spcPct val="90000"/>
            </a:lnSpc>
            <a:spcBef>
              <a:spcPct val="0"/>
            </a:spcBef>
            <a:spcAft>
              <a:spcPct val="15000"/>
            </a:spcAft>
            <a:buChar char="•"/>
          </a:pPr>
          <a:r>
            <a:rPr lang="en-US" sz="900" b="1" kern="1200">
              <a:solidFill>
                <a:schemeClr val="tx1"/>
              </a:solidFill>
            </a:rPr>
            <a:t>Definition</a:t>
          </a:r>
          <a:r>
            <a:rPr lang="en-US" sz="900" kern="1200">
              <a:solidFill>
                <a:schemeClr val="tx1"/>
              </a:solidFill>
            </a:rPr>
            <a:t>: The percentage of total predictions that were correct.</a:t>
          </a:r>
        </a:p>
        <a:p>
          <a:pPr marL="57150" lvl="1" indent="-57150" algn="l" defTabSz="400050">
            <a:lnSpc>
              <a:spcPct val="90000"/>
            </a:lnSpc>
            <a:spcBef>
              <a:spcPct val="0"/>
            </a:spcBef>
            <a:spcAft>
              <a:spcPct val="15000"/>
            </a:spcAft>
            <a:buChar char="•"/>
          </a:pPr>
          <a:r>
            <a:rPr lang="en-US" sz="900" b="1" kern="1200">
              <a:solidFill>
                <a:schemeClr val="tx1"/>
              </a:solidFill>
            </a:rPr>
            <a:t>Example</a:t>
          </a:r>
          <a:r>
            <a:rPr lang="en-US" sz="900" kern="1200">
              <a:solidFill>
                <a:schemeClr val="tx1"/>
              </a:solidFill>
            </a:rPr>
            <a:t>: If a model predicts 90 out of 100 applicants correctly (whether they will default or not), the accuracy is 90%.</a:t>
          </a:r>
        </a:p>
      </dsp:txBody>
      <dsp:txXfrm>
        <a:off x="0" y="151188"/>
        <a:ext cx="4037974" cy="637875"/>
      </dsp:txXfrm>
    </dsp:sp>
    <dsp:sp modelId="{BD1A64B1-22B9-4619-AB38-1C7F68BDA4BB}">
      <dsp:nvSpPr>
        <dsp:cNvPr id="0" name=""/>
        <dsp:cNvSpPr/>
      </dsp:nvSpPr>
      <dsp:spPr>
        <a:xfrm>
          <a:off x="201898" y="18348"/>
          <a:ext cx="2826581" cy="2656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838" tIns="0" rIns="106838" bIns="0" numCol="1" spcCol="1270" anchor="ctr" anchorCtr="0">
          <a:noAutofit/>
        </a:bodyPr>
        <a:lstStyle/>
        <a:p>
          <a:pPr marL="0" lvl="0" indent="0" algn="l" defTabSz="400050">
            <a:lnSpc>
              <a:spcPct val="90000"/>
            </a:lnSpc>
            <a:spcBef>
              <a:spcPct val="0"/>
            </a:spcBef>
            <a:spcAft>
              <a:spcPct val="35000"/>
            </a:spcAft>
            <a:buNone/>
          </a:pPr>
          <a:r>
            <a:rPr lang="en-US" sz="900" b="1" kern="1200">
              <a:solidFill>
                <a:schemeClr val="tx1"/>
              </a:solidFill>
            </a:rPr>
            <a:t>Accuracy</a:t>
          </a:r>
          <a:r>
            <a:rPr lang="en-US" sz="900" kern="1200">
              <a:solidFill>
                <a:schemeClr val="tx1"/>
              </a:solidFill>
            </a:rPr>
            <a:t>:</a:t>
          </a:r>
        </a:p>
      </dsp:txBody>
      <dsp:txXfrm>
        <a:off x="214867" y="31317"/>
        <a:ext cx="2800643" cy="239742"/>
      </dsp:txXfrm>
    </dsp:sp>
    <dsp:sp modelId="{D1FC4E9D-4074-4052-AA0E-624E5C4D7422}">
      <dsp:nvSpPr>
        <dsp:cNvPr id="0" name=""/>
        <dsp:cNvSpPr/>
      </dsp:nvSpPr>
      <dsp:spPr>
        <a:xfrm>
          <a:off x="0" y="970503"/>
          <a:ext cx="4037974" cy="7512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3392" tIns="187452" rIns="313392" bIns="64008" numCol="1" spcCol="1270" anchor="t" anchorCtr="0">
          <a:noAutofit/>
        </a:bodyPr>
        <a:lstStyle/>
        <a:p>
          <a:pPr marL="57150" lvl="1" indent="-57150" algn="l" defTabSz="400050">
            <a:lnSpc>
              <a:spcPct val="90000"/>
            </a:lnSpc>
            <a:spcBef>
              <a:spcPct val="0"/>
            </a:spcBef>
            <a:spcAft>
              <a:spcPct val="15000"/>
            </a:spcAft>
            <a:buChar char="•"/>
          </a:pPr>
          <a:r>
            <a:rPr lang="en-US" sz="900" b="1" kern="1200">
              <a:solidFill>
                <a:schemeClr val="tx1"/>
              </a:solidFill>
            </a:rPr>
            <a:t>Definition</a:t>
          </a:r>
          <a:r>
            <a:rPr lang="en-US" sz="900" kern="1200">
              <a:solidFill>
                <a:schemeClr val="tx1"/>
              </a:solidFill>
            </a:rPr>
            <a:t>: The proportion of true positive predictions among all positive predictions (i.e., correctly identified defaulters).</a:t>
          </a:r>
        </a:p>
        <a:p>
          <a:pPr marL="57150" lvl="1" indent="-57150" algn="l" defTabSz="400050">
            <a:lnSpc>
              <a:spcPct val="90000"/>
            </a:lnSpc>
            <a:spcBef>
              <a:spcPct val="0"/>
            </a:spcBef>
            <a:spcAft>
              <a:spcPct val="15000"/>
            </a:spcAft>
            <a:buChar char="•"/>
          </a:pPr>
          <a:r>
            <a:rPr lang="en-US" sz="900" b="1" kern="1200">
              <a:solidFill>
                <a:schemeClr val="tx1"/>
              </a:solidFill>
            </a:rPr>
            <a:t>Example</a:t>
          </a:r>
          <a:r>
            <a:rPr lang="en-US" sz="900" kern="1200">
              <a:solidFill>
                <a:schemeClr val="tx1"/>
              </a:solidFill>
            </a:rPr>
            <a:t>: If the model predicts 40 applicants as defaulters, but only 30 actually defaulted, precision is 75% (</a:t>
          </a:r>
          <a:r>
            <a:rPr lang="en-US" sz="900" kern="1200">
              <a:solidFill>
                <a:schemeClr val="tx1"/>
              </a:solidFill>
              <a:latin typeface="Arial"/>
            </a:rPr>
            <a:t>30/40).</a:t>
          </a:r>
          <a:endParaRPr lang="en-US" sz="900" kern="1200">
            <a:solidFill>
              <a:schemeClr val="tx1"/>
            </a:solidFill>
          </a:endParaRPr>
        </a:p>
      </dsp:txBody>
      <dsp:txXfrm>
        <a:off x="0" y="970503"/>
        <a:ext cx="4037974" cy="751275"/>
      </dsp:txXfrm>
    </dsp:sp>
    <dsp:sp modelId="{0208B811-2545-4B3A-926B-FF984588C4C9}">
      <dsp:nvSpPr>
        <dsp:cNvPr id="0" name=""/>
        <dsp:cNvSpPr/>
      </dsp:nvSpPr>
      <dsp:spPr>
        <a:xfrm>
          <a:off x="201898" y="837663"/>
          <a:ext cx="2826581" cy="2656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838" tIns="0" rIns="106838" bIns="0" numCol="1" spcCol="1270" anchor="ctr" anchorCtr="0">
          <a:noAutofit/>
        </a:bodyPr>
        <a:lstStyle/>
        <a:p>
          <a:pPr marL="0" lvl="0" indent="0" algn="l" defTabSz="400050">
            <a:lnSpc>
              <a:spcPct val="90000"/>
            </a:lnSpc>
            <a:spcBef>
              <a:spcPct val="0"/>
            </a:spcBef>
            <a:spcAft>
              <a:spcPct val="35000"/>
            </a:spcAft>
            <a:buNone/>
          </a:pPr>
          <a:r>
            <a:rPr lang="en-US" sz="900" b="1" kern="1200">
              <a:solidFill>
                <a:schemeClr val="tx1"/>
              </a:solidFill>
            </a:rPr>
            <a:t>Precision</a:t>
          </a:r>
          <a:r>
            <a:rPr lang="en-US" sz="900" kern="1200">
              <a:solidFill>
                <a:schemeClr val="tx1"/>
              </a:solidFill>
            </a:rPr>
            <a:t>:</a:t>
          </a:r>
        </a:p>
      </dsp:txBody>
      <dsp:txXfrm>
        <a:off x="214867" y="850632"/>
        <a:ext cx="2800643" cy="239742"/>
      </dsp:txXfrm>
    </dsp:sp>
    <dsp:sp modelId="{E2F49076-AB90-4DD9-8E88-63017D68517A}">
      <dsp:nvSpPr>
        <dsp:cNvPr id="0" name=""/>
        <dsp:cNvSpPr/>
      </dsp:nvSpPr>
      <dsp:spPr>
        <a:xfrm>
          <a:off x="0" y="1903218"/>
          <a:ext cx="4037974" cy="7512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3392" tIns="187452" rIns="313392" bIns="64008" numCol="1" spcCol="1270" anchor="t" anchorCtr="0">
          <a:noAutofit/>
        </a:bodyPr>
        <a:lstStyle/>
        <a:p>
          <a:pPr marL="57150" lvl="1" indent="-57150" algn="l" defTabSz="400050">
            <a:lnSpc>
              <a:spcPct val="90000"/>
            </a:lnSpc>
            <a:spcBef>
              <a:spcPct val="0"/>
            </a:spcBef>
            <a:spcAft>
              <a:spcPct val="15000"/>
            </a:spcAft>
            <a:buChar char="•"/>
          </a:pPr>
          <a:r>
            <a:rPr lang="en-US" sz="900" b="1" kern="1200">
              <a:solidFill>
                <a:schemeClr val="tx1"/>
              </a:solidFill>
            </a:rPr>
            <a:t>Definition</a:t>
          </a:r>
          <a:r>
            <a:rPr lang="en-US" sz="900" kern="1200">
              <a:solidFill>
                <a:schemeClr val="tx1"/>
              </a:solidFill>
            </a:rPr>
            <a:t>: The proportion of true positive predictions among all actual positives (i.e., all actual defaulters).</a:t>
          </a:r>
        </a:p>
        <a:p>
          <a:pPr marL="57150" lvl="1" indent="-57150" algn="l" defTabSz="400050">
            <a:lnSpc>
              <a:spcPct val="90000"/>
            </a:lnSpc>
            <a:spcBef>
              <a:spcPct val="0"/>
            </a:spcBef>
            <a:spcAft>
              <a:spcPct val="15000"/>
            </a:spcAft>
            <a:buChar char="•"/>
          </a:pPr>
          <a:r>
            <a:rPr lang="en-US" sz="900" b="1" kern="1200">
              <a:solidFill>
                <a:schemeClr val="tx1"/>
              </a:solidFill>
            </a:rPr>
            <a:t>Example</a:t>
          </a:r>
          <a:r>
            <a:rPr lang="en-US" sz="900" kern="1200">
              <a:solidFill>
                <a:schemeClr val="tx1"/>
              </a:solidFill>
            </a:rPr>
            <a:t>: If there are 50 actual defaulters and the model correctly identifies 30 of them, recall is 60% (</a:t>
          </a:r>
          <a:r>
            <a:rPr lang="en-US" sz="900" kern="1200">
              <a:solidFill>
                <a:schemeClr val="tx1"/>
              </a:solidFill>
              <a:latin typeface="Arial"/>
            </a:rPr>
            <a:t>30/50).</a:t>
          </a:r>
          <a:endParaRPr lang="en-US" sz="900" kern="1200">
            <a:solidFill>
              <a:schemeClr val="tx1"/>
            </a:solidFill>
          </a:endParaRPr>
        </a:p>
      </dsp:txBody>
      <dsp:txXfrm>
        <a:off x="0" y="1903218"/>
        <a:ext cx="4037974" cy="751275"/>
      </dsp:txXfrm>
    </dsp:sp>
    <dsp:sp modelId="{4BD5E9B5-3158-4D20-9947-50E030992E6A}">
      <dsp:nvSpPr>
        <dsp:cNvPr id="0" name=""/>
        <dsp:cNvSpPr/>
      </dsp:nvSpPr>
      <dsp:spPr>
        <a:xfrm>
          <a:off x="201898" y="1770378"/>
          <a:ext cx="2826581" cy="2656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838" tIns="0" rIns="106838" bIns="0" numCol="1" spcCol="1270" anchor="ctr" anchorCtr="0">
          <a:noAutofit/>
        </a:bodyPr>
        <a:lstStyle/>
        <a:p>
          <a:pPr marL="0" lvl="0" indent="0" algn="l" defTabSz="400050">
            <a:lnSpc>
              <a:spcPct val="90000"/>
            </a:lnSpc>
            <a:spcBef>
              <a:spcPct val="0"/>
            </a:spcBef>
            <a:spcAft>
              <a:spcPct val="35000"/>
            </a:spcAft>
            <a:buNone/>
          </a:pPr>
          <a:r>
            <a:rPr lang="en-US" sz="900" b="1" kern="1200">
              <a:solidFill>
                <a:schemeClr val="tx1"/>
              </a:solidFill>
            </a:rPr>
            <a:t>Recall (Sensitivity)</a:t>
          </a:r>
          <a:r>
            <a:rPr lang="en-US" sz="900" kern="1200">
              <a:solidFill>
                <a:schemeClr val="tx1"/>
              </a:solidFill>
            </a:rPr>
            <a:t>:</a:t>
          </a:r>
        </a:p>
      </dsp:txBody>
      <dsp:txXfrm>
        <a:off x="214867" y="1783347"/>
        <a:ext cx="2800643" cy="239742"/>
      </dsp:txXfrm>
    </dsp:sp>
    <dsp:sp modelId="{CE3B318E-68C6-403D-ADCC-6DF6A7A268B9}">
      <dsp:nvSpPr>
        <dsp:cNvPr id="0" name=""/>
        <dsp:cNvSpPr/>
      </dsp:nvSpPr>
      <dsp:spPr>
        <a:xfrm>
          <a:off x="0" y="2835933"/>
          <a:ext cx="4037974" cy="7512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3392" tIns="187452" rIns="313392" bIns="64008" numCol="1" spcCol="1270" anchor="t" anchorCtr="0">
          <a:noAutofit/>
        </a:bodyPr>
        <a:lstStyle/>
        <a:p>
          <a:pPr marL="57150" lvl="1" indent="-57150" algn="l" defTabSz="400050">
            <a:lnSpc>
              <a:spcPct val="90000"/>
            </a:lnSpc>
            <a:spcBef>
              <a:spcPct val="0"/>
            </a:spcBef>
            <a:spcAft>
              <a:spcPct val="15000"/>
            </a:spcAft>
            <a:buChar char="•"/>
          </a:pPr>
          <a:r>
            <a:rPr lang="en-US" sz="900" b="1" kern="1200">
              <a:solidFill>
                <a:schemeClr val="tx1"/>
              </a:solidFill>
            </a:rPr>
            <a:t>Definition</a:t>
          </a:r>
          <a:r>
            <a:rPr lang="en-US" sz="900" kern="1200">
              <a:solidFill>
                <a:schemeClr val="tx1"/>
              </a:solidFill>
            </a:rPr>
            <a:t>: The harmonic mean of precision and recall, providing a balance between the two metrics.</a:t>
          </a:r>
        </a:p>
        <a:p>
          <a:pPr marL="57150" lvl="1" indent="-57150" algn="l" defTabSz="400050">
            <a:lnSpc>
              <a:spcPct val="90000"/>
            </a:lnSpc>
            <a:spcBef>
              <a:spcPct val="0"/>
            </a:spcBef>
            <a:spcAft>
              <a:spcPct val="15000"/>
            </a:spcAft>
            <a:buChar char="•"/>
          </a:pPr>
          <a:r>
            <a:rPr lang="en-US" sz="900" b="1" kern="1200">
              <a:solidFill>
                <a:schemeClr val="tx1"/>
              </a:solidFill>
            </a:rPr>
            <a:t>Example</a:t>
          </a:r>
          <a:r>
            <a:rPr lang="en-US" sz="900" kern="1200">
              <a:solidFill>
                <a:schemeClr val="tx1"/>
              </a:solidFill>
            </a:rPr>
            <a:t>: For a precision of 75% and recall of 60%, the F1 Score is about 66.67%.</a:t>
          </a:r>
        </a:p>
      </dsp:txBody>
      <dsp:txXfrm>
        <a:off x="0" y="2835933"/>
        <a:ext cx="4037974" cy="751275"/>
      </dsp:txXfrm>
    </dsp:sp>
    <dsp:sp modelId="{62663F00-CE19-4781-AD24-BC99C87387FB}">
      <dsp:nvSpPr>
        <dsp:cNvPr id="0" name=""/>
        <dsp:cNvSpPr/>
      </dsp:nvSpPr>
      <dsp:spPr>
        <a:xfrm>
          <a:off x="201898" y="2703093"/>
          <a:ext cx="2826581" cy="2656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838" tIns="0" rIns="106838" bIns="0" numCol="1" spcCol="1270" anchor="ctr" anchorCtr="0">
          <a:noAutofit/>
        </a:bodyPr>
        <a:lstStyle/>
        <a:p>
          <a:pPr marL="0" lvl="0" indent="0" algn="l" defTabSz="400050">
            <a:lnSpc>
              <a:spcPct val="90000"/>
            </a:lnSpc>
            <a:spcBef>
              <a:spcPct val="0"/>
            </a:spcBef>
            <a:spcAft>
              <a:spcPct val="35000"/>
            </a:spcAft>
            <a:buNone/>
          </a:pPr>
          <a:r>
            <a:rPr lang="en-US" sz="900" b="1" kern="1200">
              <a:solidFill>
                <a:schemeClr val="tx1"/>
              </a:solidFill>
            </a:rPr>
            <a:t>F1 Score</a:t>
          </a:r>
          <a:r>
            <a:rPr lang="en-US" sz="900" kern="1200">
              <a:solidFill>
                <a:schemeClr val="tx1"/>
              </a:solidFill>
            </a:rPr>
            <a:t>:</a:t>
          </a:r>
        </a:p>
      </dsp:txBody>
      <dsp:txXfrm>
        <a:off x="214867" y="2716062"/>
        <a:ext cx="2800643" cy="239742"/>
      </dsp:txXfrm>
    </dsp:sp>
    <dsp:sp modelId="{07A90A3A-A944-4942-8351-16630F199FAF}">
      <dsp:nvSpPr>
        <dsp:cNvPr id="0" name=""/>
        <dsp:cNvSpPr/>
      </dsp:nvSpPr>
      <dsp:spPr>
        <a:xfrm>
          <a:off x="0" y="3768648"/>
          <a:ext cx="4037974" cy="7512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3392" tIns="187452" rIns="313392" bIns="64008" numCol="1" spcCol="1270" anchor="t" anchorCtr="0">
          <a:noAutofit/>
        </a:bodyPr>
        <a:lstStyle/>
        <a:p>
          <a:pPr marL="57150" lvl="1" indent="-57150" algn="l" defTabSz="400050">
            <a:lnSpc>
              <a:spcPct val="90000"/>
            </a:lnSpc>
            <a:spcBef>
              <a:spcPct val="0"/>
            </a:spcBef>
            <a:spcAft>
              <a:spcPct val="15000"/>
            </a:spcAft>
            <a:buChar char="•"/>
          </a:pPr>
          <a:r>
            <a:rPr lang="en-US" sz="900" b="1" kern="1200">
              <a:solidFill>
                <a:schemeClr val="tx1"/>
              </a:solidFill>
            </a:rPr>
            <a:t>Definition</a:t>
          </a:r>
          <a:r>
            <a:rPr lang="en-US" sz="900" kern="1200">
              <a:solidFill>
                <a:schemeClr val="tx1"/>
              </a:solidFill>
            </a:rPr>
            <a:t>: The number of actual occurrences of the positive class (i.e., actual defaulters) in the dataset.</a:t>
          </a:r>
        </a:p>
        <a:p>
          <a:pPr marL="57150" lvl="1" indent="-57150" algn="l" defTabSz="400050" rtl="0">
            <a:lnSpc>
              <a:spcPct val="90000"/>
            </a:lnSpc>
            <a:spcBef>
              <a:spcPct val="0"/>
            </a:spcBef>
            <a:spcAft>
              <a:spcPct val="15000"/>
            </a:spcAft>
            <a:buChar char="•"/>
          </a:pPr>
          <a:r>
            <a:rPr lang="en-US" sz="900" b="1" kern="1200">
              <a:solidFill>
                <a:schemeClr val="tx1"/>
              </a:solidFill>
            </a:rPr>
            <a:t>Example</a:t>
          </a:r>
          <a:r>
            <a:rPr lang="en-US" sz="900" kern="1200">
              <a:solidFill>
                <a:schemeClr val="tx1"/>
              </a:solidFill>
            </a:rPr>
            <a:t>: If there are 100 actual defaulters in the dataset, the support for this class is 100.</a:t>
          </a:r>
          <a:r>
            <a:rPr lang="en-US" sz="900" kern="1200">
              <a:solidFill>
                <a:schemeClr val="tx1"/>
              </a:solidFill>
              <a:latin typeface="Arial"/>
            </a:rPr>
            <a:t> </a:t>
          </a:r>
          <a:endParaRPr lang="en-US" sz="900" kern="1200">
            <a:solidFill>
              <a:schemeClr val="tx1"/>
            </a:solidFill>
          </a:endParaRPr>
        </a:p>
      </dsp:txBody>
      <dsp:txXfrm>
        <a:off x="0" y="3768648"/>
        <a:ext cx="4037974" cy="751275"/>
      </dsp:txXfrm>
    </dsp:sp>
    <dsp:sp modelId="{FAD70CE3-69E3-4BC0-9752-F89EA3952CAC}">
      <dsp:nvSpPr>
        <dsp:cNvPr id="0" name=""/>
        <dsp:cNvSpPr/>
      </dsp:nvSpPr>
      <dsp:spPr>
        <a:xfrm>
          <a:off x="201898" y="3635808"/>
          <a:ext cx="2826581" cy="2656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838" tIns="0" rIns="106838" bIns="0" numCol="1" spcCol="1270" anchor="ctr" anchorCtr="0">
          <a:noAutofit/>
        </a:bodyPr>
        <a:lstStyle/>
        <a:p>
          <a:pPr marL="0" lvl="0" indent="0" algn="l" defTabSz="400050">
            <a:lnSpc>
              <a:spcPct val="90000"/>
            </a:lnSpc>
            <a:spcBef>
              <a:spcPct val="0"/>
            </a:spcBef>
            <a:spcAft>
              <a:spcPct val="35000"/>
            </a:spcAft>
            <a:buNone/>
          </a:pPr>
          <a:r>
            <a:rPr lang="en-US" sz="900" b="1" kern="1200">
              <a:solidFill>
                <a:schemeClr val="tx1"/>
              </a:solidFill>
            </a:rPr>
            <a:t>Support</a:t>
          </a:r>
          <a:r>
            <a:rPr lang="en-US" sz="900" kern="1200">
              <a:solidFill>
                <a:schemeClr val="tx1"/>
              </a:solidFill>
            </a:rPr>
            <a:t>:</a:t>
          </a:r>
        </a:p>
      </dsp:txBody>
      <dsp:txXfrm>
        <a:off x="214867" y="3648777"/>
        <a:ext cx="2800643" cy="23974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C9CE9-DD6E-48EE-8B80-013A4C50CF39}">
      <dsp:nvSpPr>
        <dsp:cNvPr id="0" name=""/>
        <dsp:cNvSpPr/>
      </dsp:nvSpPr>
      <dsp:spPr>
        <a:xfrm>
          <a:off x="0" y="154215"/>
          <a:ext cx="8572497" cy="113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5321" tIns="208280" rIns="665321" bIns="71120" numCol="1" spcCol="1270" anchor="t" anchorCtr="0">
          <a:noAutofit/>
        </a:bodyPr>
        <a:lstStyle/>
        <a:p>
          <a:pPr marL="57150" lvl="1" indent="-57150" algn="l" defTabSz="444500">
            <a:lnSpc>
              <a:spcPct val="90000"/>
            </a:lnSpc>
            <a:spcBef>
              <a:spcPct val="0"/>
            </a:spcBef>
            <a:spcAft>
              <a:spcPct val="15000"/>
            </a:spcAft>
            <a:buChar char="•"/>
          </a:pPr>
          <a:r>
            <a:rPr lang="en-US" sz="1000" b="1" kern="1200">
              <a:solidFill>
                <a:schemeClr val="tx1"/>
              </a:solidFill>
            </a:rPr>
            <a:t>Higher Accuracy</a:t>
          </a:r>
          <a:r>
            <a:rPr lang="en-US" sz="1000" kern="1200">
              <a:solidFill>
                <a:schemeClr val="tx1"/>
              </a:solidFill>
            </a:rPr>
            <a:t>: Model 6 achieved the highest accuracy (68.51%), indicating it provides the best generalization for this classification task.</a:t>
          </a:r>
        </a:p>
        <a:p>
          <a:pPr marL="57150" lvl="1" indent="-57150" algn="l" defTabSz="444500">
            <a:lnSpc>
              <a:spcPct val="90000"/>
            </a:lnSpc>
            <a:spcBef>
              <a:spcPct val="0"/>
            </a:spcBef>
            <a:spcAft>
              <a:spcPct val="15000"/>
            </a:spcAft>
            <a:buChar char="•"/>
          </a:pPr>
          <a:r>
            <a:rPr lang="en-US" sz="1000" b="1" kern="1200">
              <a:solidFill>
                <a:schemeClr val="tx1"/>
              </a:solidFill>
            </a:rPr>
            <a:t>Improved Recall for Class 1 (Defaulters)</a:t>
          </a:r>
          <a:r>
            <a:rPr lang="en-US" sz="1000" kern="1200">
              <a:solidFill>
                <a:schemeClr val="tx1"/>
              </a:solidFill>
            </a:rPr>
            <a:t>: Model 6 has better recall for the defaulter class (64%), which is crucial in risk or default detection models, where it is essential to identify defaulters accurately.</a:t>
          </a:r>
        </a:p>
        <a:p>
          <a:pPr marL="57150" lvl="1" indent="-57150" algn="l" defTabSz="444500">
            <a:lnSpc>
              <a:spcPct val="90000"/>
            </a:lnSpc>
            <a:spcBef>
              <a:spcPct val="0"/>
            </a:spcBef>
            <a:spcAft>
              <a:spcPct val="15000"/>
            </a:spcAft>
            <a:buChar char="•"/>
          </a:pPr>
          <a:r>
            <a:rPr lang="en-US" sz="1000" b="1" kern="1200">
              <a:solidFill>
                <a:schemeClr val="tx1"/>
              </a:solidFill>
            </a:rPr>
            <a:t>Simplicity</a:t>
          </a:r>
          <a:r>
            <a:rPr lang="en-US" sz="1000" kern="1200">
              <a:solidFill>
                <a:schemeClr val="tx1"/>
              </a:solidFill>
            </a:rPr>
            <a:t>: Logistic Regression with PCA offers a simpler interpretation due to the reduced number of dimensions, while still capturing 95% of the variance in the data.</a:t>
          </a:r>
        </a:p>
      </dsp:txBody>
      <dsp:txXfrm>
        <a:off x="0" y="154215"/>
        <a:ext cx="8572497" cy="1134000"/>
      </dsp:txXfrm>
    </dsp:sp>
    <dsp:sp modelId="{E23B08A2-B26C-4333-8070-78A930363976}">
      <dsp:nvSpPr>
        <dsp:cNvPr id="0" name=""/>
        <dsp:cNvSpPr/>
      </dsp:nvSpPr>
      <dsp:spPr>
        <a:xfrm>
          <a:off x="428624" y="6615"/>
          <a:ext cx="6000747" cy="29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814" tIns="0" rIns="226814" bIns="0" numCol="1" spcCol="1270" anchor="ctr" anchorCtr="0">
          <a:noAutofit/>
        </a:bodyPr>
        <a:lstStyle/>
        <a:p>
          <a:pPr marL="0" lvl="0" indent="0" algn="l" defTabSz="444500" rtl="0">
            <a:lnSpc>
              <a:spcPct val="90000"/>
            </a:lnSpc>
            <a:spcBef>
              <a:spcPct val="0"/>
            </a:spcBef>
            <a:spcAft>
              <a:spcPct val="35000"/>
            </a:spcAft>
            <a:buNone/>
          </a:pPr>
          <a:r>
            <a:rPr lang="en-US" sz="1000" b="1" kern="1200">
              <a:solidFill>
                <a:schemeClr val="tx1"/>
              </a:solidFill>
            </a:rPr>
            <a:t>Best Model: Model 6</a:t>
          </a:r>
        </a:p>
      </dsp:txBody>
      <dsp:txXfrm>
        <a:off x="443034" y="21025"/>
        <a:ext cx="5971927" cy="26638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3E9FA49-96C4-B19B-A939-936BEE9FFB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C1E51E1C-35CC-222A-B76C-C5414CCC16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A8B8FD-F0C4-4CFB-8B53-87AF8788330F}" type="datetimeFigureOut">
              <a:rPr lang="en-IN" smtClean="0"/>
              <a:t>28-10-2024</a:t>
            </a:fld>
            <a:endParaRPr lang="en-IN"/>
          </a:p>
        </p:txBody>
      </p:sp>
      <p:sp>
        <p:nvSpPr>
          <p:cNvPr id="4" name="Footer Placeholder 3">
            <a:extLst>
              <a:ext uri="{FF2B5EF4-FFF2-40B4-BE49-F238E27FC236}">
                <a16:creationId xmlns:a16="http://schemas.microsoft.com/office/drawing/2014/main" id="{76711209-9A7B-FFBB-8680-CDE8F4BC4E3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840221C-98D0-EA97-D304-69D7267715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5E9441-D109-45E0-8075-4B113B088D80}" type="slidenum">
              <a:rPr lang="en-IN" smtClean="0"/>
              <a:t>‹#›</a:t>
            </a:fld>
            <a:endParaRPr lang="en-IN"/>
          </a:p>
        </p:txBody>
      </p:sp>
    </p:spTree>
    <p:extLst>
      <p:ext uri="{BB962C8B-B14F-4D97-AF65-F5344CB8AC3E}">
        <p14:creationId xmlns:p14="http://schemas.microsoft.com/office/powerpoint/2010/main" val="3439972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07214637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210843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6" name="Google Shape;120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55428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caletrix Title Page">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userDrawn="1"/>
        </p:nvSpPr>
        <p:spPr>
          <a:xfrm>
            <a:off x="-50"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Freeform: Shape 3">
            <a:extLst>
              <a:ext uri="{FF2B5EF4-FFF2-40B4-BE49-F238E27FC236}">
                <a16:creationId xmlns:a16="http://schemas.microsoft.com/office/drawing/2014/main" id="{92A54218-CF0C-124F-7F36-FB11D5E35693}"/>
              </a:ext>
            </a:extLst>
          </p:cNvPr>
          <p:cNvSpPr/>
          <p:nvPr userDrawn="1"/>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Google Shape;133;g61ca4f9afc_1_413">
            <a:extLst>
              <a:ext uri="{FF2B5EF4-FFF2-40B4-BE49-F238E27FC236}">
                <a16:creationId xmlns:a16="http://schemas.microsoft.com/office/drawing/2014/main" id="{1B86F292-1AA4-6C97-029F-987231485882}"/>
              </a:ext>
            </a:extLst>
          </p:cNvPr>
          <p:cNvSpPr/>
          <p:nvPr userDrawn="1"/>
        </p:nvSpPr>
        <p:spPr>
          <a:xfrm>
            <a:off x="4105073" y="4378538"/>
            <a:ext cx="4940648" cy="26105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000"/>
              <a:buFont typeface="Arial"/>
              <a:buNone/>
            </a:pPr>
            <a:r>
              <a:rPr lang="en-US" sz="2400" b="1" i="0" u="none" strike="noStrike" cap="none">
                <a:solidFill>
                  <a:schemeClr val="bg2">
                    <a:lumMod val="75000"/>
                    <a:lumOff val="25000"/>
                  </a:schemeClr>
                </a:solidFill>
                <a:latin typeface="Raleway" pitchFamily="2" charset="0"/>
                <a:ea typeface="Calibri"/>
                <a:cs typeface="Calibri"/>
                <a:sym typeface="Calibri"/>
              </a:rPr>
              <a:t>•</a:t>
            </a:r>
            <a:r>
              <a:rPr lang="en-US" sz="1600" b="1" i="0" u="none" strike="noStrike" cap="none">
                <a:solidFill>
                  <a:schemeClr val="bg2">
                    <a:lumMod val="75000"/>
                    <a:lumOff val="25000"/>
                  </a:schemeClr>
                </a:solidFill>
                <a:latin typeface="Raleway" pitchFamily="2" charset="0"/>
                <a:ea typeface="Calibri"/>
                <a:cs typeface="Calibri"/>
                <a:sym typeface="Calibri"/>
              </a:rPr>
              <a:t>  NEW DELHI </a:t>
            </a:r>
            <a:r>
              <a:rPr lang="en-US" sz="2400" b="1" i="0" u="none" strike="noStrike" cap="none">
                <a:solidFill>
                  <a:schemeClr val="bg2">
                    <a:lumMod val="75000"/>
                    <a:lumOff val="25000"/>
                  </a:schemeClr>
                </a:solidFill>
                <a:latin typeface="Raleway" pitchFamily="2" charset="0"/>
                <a:ea typeface="Calibri"/>
                <a:cs typeface="Calibri"/>
                <a:sym typeface="Calibri"/>
              </a:rPr>
              <a:t>•</a:t>
            </a:r>
            <a:r>
              <a:rPr lang="en-US" sz="1600" b="1" i="0" u="none" strike="noStrike" cap="none">
                <a:solidFill>
                  <a:schemeClr val="bg2">
                    <a:lumMod val="75000"/>
                    <a:lumOff val="25000"/>
                  </a:schemeClr>
                </a:solidFill>
                <a:latin typeface="Raleway" pitchFamily="2" charset="0"/>
                <a:ea typeface="Calibri"/>
                <a:cs typeface="Calibri"/>
                <a:sym typeface="Calibri"/>
              </a:rPr>
              <a:t>  BANGALORE  </a:t>
            </a:r>
            <a:r>
              <a:rPr lang="en-US" sz="2400" b="1" i="0" u="none" strike="noStrike" cap="none">
                <a:solidFill>
                  <a:schemeClr val="bg2">
                    <a:lumMod val="75000"/>
                    <a:lumOff val="25000"/>
                  </a:schemeClr>
                </a:solidFill>
                <a:latin typeface="Raleway" pitchFamily="2" charset="0"/>
                <a:ea typeface="Calibri"/>
                <a:cs typeface="Calibri"/>
                <a:sym typeface="Calibri"/>
              </a:rPr>
              <a:t>•</a:t>
            </a:r>
            <a:r>
              <a:rPr lang="en-US" sz="1600" b="1" i="0" u="none" strike="noStrike" cap="none">
                <a:solidFill>
                  <a:schemeClr val="bg2">
                    <a:lumMod val="75000"/>
                    <a:lumOff val="25000"/>
                  </a:schemeClr>
                </a:solidFill>
                <a:latin typeface="Raleway" pitchFamily="2" charset="0"/>
                <a:ea typeface="Calibri"/>
                <a:cs typeface="Calibri"/>
                <a:sym typeface="Calibri"/>
              </a:rPr>
              <a:t> UNITED STATES  </a:t>
            </a:r>
          </a:p>
        </p:txBody>
      </p:sp>
      <p:sp>
        <p:nvSpPr>
          <p:cNvPr id="7" name="Rectangle 6">
            <a:extLst>
              <a:ext uri="{FF2B5EF4-FFF2-40B4-BE49-F238E27FC236}">
                <a16:creationId xmlns:a16="http://schemas.microsoft.com/office/drawing/2014/main" id="{E2DA6A14-BE07-7213-405D-4CA2EBA1A206}"/>
              </a:ext>
            </a:extLst>
          </p:cNvPr>
          <p:cNvSpPr/>
          <p:nvPr userDrawn="1"/>
        </p:nvSpPr>
        <p:spPr>
          <a:xfrm>
            <a:off x="210903" y="4766795"/>
            <a:ext cx="8640305" cy="369332"/>
          </a:xfrm>
          <a:prstGeom prst="rect">
            <a:avLst/>
          </a:prstGeom>
        </p:spPr>
        <p:txBody>
          <a:bodyPr wrap="square">
            <a:spAutoFit/>
          </a:bodyPr>
          <a:lstStyle/>
          <a:p>
            <a:r>
              <a:rPr lang="en-IN" sz="900" b="1" i="0" u="none" strike="noStrike">
                <a:solidFill>
                  <a:schemeClr val="bg1"/>
                </a:solidFill>
                <a:effectLst/>
                <a:latin typeface="Calibri" panose="020F0502020204030204" pitchFamily="34" charset="0"/>
                <a:cs typeface="Calibri" panose="020F0502020204030204" pitchFamily="34" charset="0"/>
              </a:rPr>
              <a:t>Disclaimer:</a:t>
            </a:r>
            <a:r>
              <a:rPr lang="en-IN" sz="900" b="0" i="0" u="none" strike="noStrike">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Scaletrix.AI,  ©, 2017-2023. Unauthorized use or duplication of this material or any part of this material, including data, in any form without explicit and written permission will attract legal action.</a:t>
            </a:r>
            <a:endParaRPr lang="en-GB" sz="900" kern="1200">
              <a:solidFill>
                <a:schemeClr val="bg1"/>
              </a:solidFill>
              <a:effectLst/>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9B28688-2EB4-2123-29C3-E4FD02DA4DBE}"/>
              </a:ext>
            </a:extLst>
          </p:cNvPr>
          <p:cNvPicPr>
            <a:picLocks noChangeAspect="1"/>
          </p:cNvPicPr>
          <p:nvPr userDrawn="1"/>
        </p:nvPicPr>
        <p:blipFill rotWithShape="1">
          <a:blip r:embed="rId2"/>
          <a:srcRect l="7158" t="10561" r="8984" b="14075"/>
          <a:stretch/>
        </p:blipFill>
        <p:spPr>
          <a:xfrm>
            <a:off x="135177" y="168922"/>
            <a:ext cx="2677768" cy="714447"/>
          </a:xfrm>
          <a:prstGeom prst="rect">
            <a:avLst/>
          </a:prstGeom>
        </p:spPr>
      </p:pic>
      <p:pic>
        <p:nvPicPr>
          <p:cNvPr id="9" name="Picture 8" descr="A hand shaking with a circuit board&#10;&#10;Description automatically generated">
            <a:extLst>
              <a:ext uri="{FF2B5EF4-FFF2-40B4-BE49-F238E27FC236}">
                <a16:creationId xmlns:a16="http://schemas.microsoft.com/office/drawing/2014/main" id="{E40CF6E5-4E72-534F-61DB-10D6B6744243}"/>
              </a:ext>
            </a:extLst>
          </p:cNvPr>
          <p:cNvPicPr>
            <a:picLocks noChangeAspect="1"/>
          </p:cNvPicPr>
          <p:nvPr userDrawn="1"/>
        </p:nvPicPr>
        <p:blipFill>
          <a:blip r:embed="rId3"/>
          <a:stretch>
            <a:fillRect/>
          </a:stretch>
        </p:blipFill>
        <p:spPr>
          <a:xfrm>
            <a:off x="368569" y="1526419"/>
            <a:ext cx="4027266" cy="2265337"/>
          </a:xfrm>
          <a:prstGeom prst="rect">
            <a:avLst/>
          </a:prstGeom>
          <a:effectLst>
            <a:softEdge rad="203200"/>
          </a:effectLst>
        </p:spPr>
      </p:pic>
      <p:sp>
        <p:nvSpPr>
          <p:cNvPr id="11" name="TextBox 10">
            <a:extLst>
              <a:ext uri="{FF2B5EF4-FFF2-40B4-BE49-F238E27FC236}">
                <a16:creationId xmlns:a16="http://schemas.microsoft.com/office/drawing/2014/main" id="{65A17843-D261-8EFC-118D-00F0D03E98B6}"/>
              </a:ext>
            </a:extLst>
          </p:cNvPr>
          <p:cNvSpPr txBox="1"/>
          <p:nvPr userDrawn="1"/>
        </p:nvSpPr>
        <p:spPr>
          <a:xfrm>
            <a:off x="2167888" y="3939417"/>
            <a:ext cx="6969627" cy="400110"/>
          </a:xfrm>
          <a:prstGeom prst="rect">
            <a:avLst/>
          </a:prstGeom>
          <a:noFill/>
        </p:spPr>
        <p:txBody>
          <a:bodyPr wrap="square" rtlCol="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IN" sz="2000" b="1">
                <a:solidFill>
                  <a:schemeClr val="tx1"/>
                </a:solidFill>
                <a:latin typeface="Raleway" pitchFamily="2" charset="0"/>
                <a:ea typeface="Raleway"/>
                <a:cs typeface="Raleway"/>
                <a:sym typeface="Raleway"/>
              </a:rPr>
              <a:t>Unleash Growth with Digital Transformation &amp; Analytics</a:t>
            </a:r>
          </a:p>
        </p:txBody>
      </p:sp>
      <p:pic>
        <p:nvPicPr>
          <p:cNvPr id="5" name="Picture 4">
            <a:extLst>
              <a:ext uri="{FF2B5EF4-FFF2-40B4-BE49-F238E27FC236}">
                <a16:creationId xmlns:a16="http://schemas.microsoft.com/office/drawing/2014/main" id="{A2304372-7439-DD33-9CB7-28CBD059919F}"/>
              </a:ext>
            </a:extLst>
          </p:cNvPr>
          <p:cNvPicPr>
            <a:picLocks noChangeAspect="1"/>
          </p:cNvPicPr>
          <p:nvPr userDrawn="1"/>
        </p:nvPicPr>
        <p:blipFill>
          <a:blip r:embed="rId4"/>
          <a:stretch>
            <a:fillRect/>
          </a:stretch>
        </p:blipFill>
        <p:spPr>
          <a:xfrm>
            <a:off x="4664867" y="2353536"/>
            <a:ext cx="4210050" cy="952500"/>
          </a:xfrm>
          <a:prstGeom prst="rect">
            <a:avLst/>
          </a:prstGeom>
        </p:spPr>
      </p:pic>
    </p:spTree>
    <p:extLst>
      <p:ext uri="{BB962C8B-B14F-4D97-AF65-F5344CB8AC3E}">
        <p14:creationId xmlns:p14="http://schemas.microsoft.com/office/powerpoint/2010/main" val="57419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Google Shape;45;p7">
            <a:extLst>
              <a:ext uri="{FF2B5EF4-FFF2-40B4-BE49-F238E27FC236}">
                <a16:creationId xmlns:a16="http://schemas.microsoft.com/office/drawing/2014/main" id="{564256A3-4B60-B37C-3C15-AB3FE9B6DA43}"/>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pic>
        <p:nvPicPr>
          <p:cNvPr id="10" name="Picture 9">
            <a:extLst>
              <a:ext uri="{FF2B5EF4-FFF2-40B4-BE49-F238E27FC236}">
                <a16:creationId xmlns:a16="http://schemas.microsoft.com/office/drawing/2014/main" id="{0ED84FBE-1867-E2FC-542F-6BD86B80EBD3}"/>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11" name="Slide Number Placeholder 5">
            <a:extLst>
              <a:ext uri="{FF2B5EF4-FFF2-40B4-BE49-F238E27FC236}">
                <a16:creationId xmlns:a16="http://schemas.microsoft.com/office/drawing/2014/main" id="{4B24C27D-E9CF-52B2-895E-3ABEC7ADC878}"/>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a:p>
        </p:txBody>
      </p:sp>
    </p:spTree>
    <p:extLst>
      <p:ext uri="{BB962C8B-B14F-4D97-AF65-F5344CB8AC3E}">
        <p14:creationId xmlns:p14="http://schemas.microsoft.com/office/powerpoint/2010/main" val="2969310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FC2F6F-72C7-ED90-81EA-0F85DB22FBEC}"/>
              </a:ext>
            </a:extLst>
          </p:cNvPr>
          <p:cNvPicPr>
            <a:picLocks noChangeAspect="1"/>
          </p:cNvPicPr>
          <p:nvPr userDrawn="1"/>
        </p:nvPicPr>
        <p:blipFill>
          <a:blip r:embed="rId2"/>
          <a:stretch>
            <a:fillRect/>
          </a:stretch>
        </p:blipFill>
        <p:spPr>
          <a:xfrm>
            <a:off x="-10479" y="4708854"/>
            <a:ext cx="1629531" cy="483386"/>
          </a:xfrm>
          <a:prstGeom prst="rect">
            <a:avLst/>
          </a:prstGeom>
        </p:spPr>
      </p:pic>
      <p:sp>
        <p:nvSpPr>
          <p:cNvPr id="10" name="Slide Number Placeholder 5">
            <a:extLst>
              <a:ext uri="{FF2B5EF4-FFF2-40B4-BE49-F238E27FC236}">
                <a16:creationId xmlns:a16="http://schemas.microsoft.com/office/drawing/2014/main" id="{983060A7-945A-2E96-761C-7E7F8D3C45F9}"/>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a:p>
        </p:txBody>
      </p:sp>
    </p:spTree>
    <p:extLst>
      <p:ext uri="{BB962C8B-B14F-4D97-AF65-F5344CB8AC3E}">
        <p14:creationId xmlns:p14="http://schemas.microsoft.com/office/powerpoint/2010/main" val="36499590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caletrix Title Page (2)">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userDrawn="1"/>
        </p:nvSpPr>
        <p:spPr>
          <a:xfrm>
            <a:off x="-50"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Freeform: Shape 3">
            <a:extLst>
              <a:ext uri="{FF2B5EF4-FFF2-40B4-BE49-F238E27FC236}">
                <a16:creationId xmlns:a16="http://schemas.microsoft.com/office/drawing/2014/main" id="{92A54218-CF0C-124F-7F36-FB11D5E35693}"/>
              </a:ext>
            </a:extLst>
          </p:cNvPr>
          <p:cNvSpPr/>
          <p:nvPr userDrawn="1"/>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E2DA6A14-BE07-7213-405D-4CA2EBA1A206}"/>
              </a:ext>
            </a:extLst>
          </p:cNvPr>
          <p:cNvSpPr/>
          <p:nvPr userDrawn="1"/>
        </p:nvSpPr>
        <p:spPr>
          <a:xfrm>
            <a:off x="210903" y="4766795"/>
            <a:ext cx="8640305" cy="369332"/>
          </a:xfrm>
          <a:prstGeom prst="rect">
            <a:avLst/>
          </a:prstGeom>
        </p:spPr>
        <p:txBody>
          <a:bodyPr wrap="square">
            <a:spAutoFit/>
          </a:bodyPr>
          <a:lstStyle/>
          <a:p>
            <a:r>
              <a:rPr lang="en-IN" sz="900" b="1" i="0" u="none" strike="noStrike">
                <a:solidFill>
                  <a:schemeClr val="bg1"/>
                </a:solidFill>
                <a:effectLst/>
                <a:latin typeface="Calibri" panose="020F0502020204030204" pitchFamily="34" charset="0"/>
                <a:cs typeface="Calibri" panose="020F0502020204030204" pitchFamily="34" charset="0"/>
              </a:rPr>
              <a:t>Disclaimer:</a:t>
            </a:r>
            <a:r>
              <a:rPr lang="en-IN" sz="900" b="0" i="0" u="none" strike="noStrike">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Scaletrix.AI,  ©, 2017-2023. Unauthorized use or duplication of this material or any part of this material, including data, in any form without explicit and written permission will attract legal action.</a:t>
            </a:r>
            <a:endParaRPr lang="en-GB" sz="900" kern="1200">
              <a:solidFill>
                <a:schemeClr val="bg1"/>
              </a:solidFill>
              <a:effectLst/>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9B28688-2EB4-2123-29C3-E4FD02DA4DBE}"/>
              </a:ext>
            </a:extLst>
          </p:cNvPr>
          <p:cNvPicPr>
            <a:picLocks noChangeAspect="1"/>
          </p:cNvPicPr>
          <p:nvPr userDrawn="1"/>
        </p:nvPicPr>
        <p:blipFill rotWithShape="1">
          <a:blip r:embed="rId2"/>
          <a:srcRect l="7158" t="10561" r="8984" b="14075"/>
          <a:stretch/>
        </p:blipFill>
        <p:spPr>
          <a:xfrm>
            <a:off x="135177" y="168922"/>
            <a:ext cx="2677768" cy="714447"/>
          </a:xfrm>
          <a:prstGeom prst="rect">
            <a:avLst/>
          </a:prstGeom>
        </p:spPr>
      </p:pic>
      <p:sp>
        <p:nvSpPr>
          <p:cNvPr id="5" name="Google Shape;133;g61ca4f9afc_1_413">
            <a:extLst>
              <a:ext uri="{FF2B5EF4-FFF2-40B4-BE49-F238E27FC236}">
                <a16:creationId xmlns:a16="http://schemas.microsoft.com/office/drawing/2014/main" id="{20698C81-16EA-D2D4-128D-90F7B5B1F19E}"/>
              </a:ext>
            </a:extLst>
          </p:cNvPr>
          <p:cNvSpPr/>
          <p:nvPr userDrawn="1"/>
        </p:nvSpPr>
        <p:spPr>
          <a:xfrm>
            <a:off x="4492939" y="3784175"/>
            <a:ext cx="4645653" cy="2610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600" b="1" i="0" u="none" strike="noStrike" cap="none">
                <a:solidFill>
                  <a:schemeClr val="bg2">
                    <a:lumMod val="75000"/>
                    <a:lumOff val="25000"/>
                  </a:schemeClr>
                </a:solidFill>
                <a:latin typeface="Calibri"/>
                <a:ea typeface="Calibri"/>
                <a:cs typeface="Calibri"/>
                <a:sym typeface="Calibri"/>
              </a:rPr>
              <a:t>•  NEW DELHI  •  BANGALORE  •  UNITED STATES  </a:t>
            </a:r>
            <a:endParaRPr sz="1600" b="1" i="0" u="none" strike="noStrike" cap="none">
              <a:solidFill>
                <a:schemeClr val="bg2">
                  <a:lumMod val="75000"/>
                  <a:lumOff val="25000"/>
                </a:schemeClr>
              </a:solidFill>
              <a:latin typeface="Calibri"/>
              <a:ea typeface="Calibri"/>
              <a:cs typeface="Calibri"/>
              <a:sym typeface="Calibri"/>
            </a:endParaRPr>
          </a:p>
        </p:txBody>
      </p:sp>
      <p:pic>
        <p:nvPicPr>
          <p:cNvPr id="10" name="Picture 9">
            <a:extLst>
              <a:ext uri="{FF2B5EF4-FFF2-40B4-BE49-F238E27FC236}">
                <a16:creationId xmlns:a16="http://schemas.microsoft.com/office/drawing/2014/main" id="{4822E74E-4BA3-3432-73FD-3D86F637E0AC}"/>
              </a:ext>
            </a:extLst>
          </p:cNvPr>
          <p:cNvPicPr>
            <a:picLocks noChangeAspect="1"/>
          </p:cNvPicPr>
          <p:nvPr userDrawn="1"/>
        </p:nvPicPr>
        <p:blipFill rotWithShape="1">
          <a:blip r:embed="rId3"/>
          <a:srcRect r="5636" b="4250"/>
          <a:stretch/>
        </p:blipFill>
        <p:spPr>
          <a:xfrm flipH="1">
            <a:off x="1338940" y="1595085"/>
            <a:ext cx="2684418" cy="2365231"/>
          </a:xfrm>
          <a:prstGeom prst="rect">
            <a:avLst/>
          </a:prstGeom>
        </p:spPr>
      </p:pic>
      <p:sp>
        <p:nvSpPr>
          <p:cNvPr id="12" name="TextBox 11">
            <a:extLst>
              <a:ext uri="{FF2B5EF4-FFF2-40B4-BE49-F238E27FC236}">
                <a16:creationId xmlns:a16="http://schemas.microsoft.com/office/drawing/2014/main" id="{6378693F-778E-5E1A-99F7-56C4711ADE88}"/>
              </a:ext>
            </a:extLst>
          </p:cNvPr>
          <p:cNvSpPr txBox="1"/>
          <p:nvPr userDrawn="1"/>
        </p:nvSpPr>
        <p:spPr>
          <a:xfrm>
            <a:off x="2160744" y="4182303"/>
            <a:ext cx="6969627" cy="400110"/>
          </a:xfrm>
          <a:prstGeom prst="rect">
            <a:avLst/>
          </a:prstGeom>
          <a:noFill/>
        </p:spPr>
        <p:txBody>
          <a:bodyPr wrap="square" rtlCol="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2800" b="1">
                <a:solidFill>
                  <a:schemeClr val="tx1"/>
                </a:solidFill>
                <a:latin typeface="Raleway" pitchFamily="2" charset="0"/>
                <a:ea typeface="Raleway"/>
                <a:cs typeface="Raleway"/>
                <a:sym typeface="Raleway"/>
              </a:rPr>
              <a:t>Empowering Your Business With Data</a:t>
            </a:r>
          </a:p>
        </p:txBody>
      </p:sp>
    </p:spTree>
    <p:extLst>
      <p:ext uri="{BB962C8B-B14F-4D97-AF65-F5344CB8AC3E}">
        <p14:creationId xmlns:p14="http://schemas.microsoft.com/office/powerpoint/2010/main" val="3018470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
        <p:cNvGrpSpPr/>
        <p:nvPr/>
      </p:nvGrpSpPr>
      <p:grpSpPr>
        <a:xfrm>
          <a:off x="0" y="0"/>
          <a:ext cx="0" cy="0"/>
          <a:chOff x="0" y="0"/>
          <a:chExt cx="0" cy="0"/>
        </a:xfrm>
      </p:grpSpPr>
      <p:sp>
        <p:nvSpPr>
          <p:cNvPr id="37" name="Google Shape;37;p60"/>
          <p:cNvSpPr txBox="1">
            <a:spLocks noGrp="1"/>
          </p:cNvSpPr>
          <p:nvPr>
            <p:ph type="subTitle" idx="1"/>
          </p:nvPr>
        </p:nvSpPr>
        <p:spPr>
          <a:xfrm>
            <a:off x="2130401" y="3146871"/>
            <a:ext cx="4870500" cy="7926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400"/>
              <a:buNone/>
              <a:defRPr sz="2400">
                <a:latin typeface="Raleway"/>
                <a:ea typeface="Raleway"/>
                <a:cs typeface="Raleway"/>
                <a:sym typeface="Raleway"/>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8" name="Google Shape;38;p60"/>
          <p:cNvSpPr txBox="1">
            <a:spLocks noGrp="1"/>
          </p:cNvSpPr>
          <p:nvPr>
            <p:ph type="sldNum" idx="12"/>
          </p:nvPr>
        </p:nvSpPr>
        <p:spPr>
          <a:xfrm>
            <a:off x="8492930" y="4810835"/>
            <a:ext cx="548700" cy="266454"/>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1pPr>
            <a:lvl2pPr marL="0" lvl="1"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2pPr>
            <a:lvl3pPr marL="0" lvl="2"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3pPr>
            <a:lvl4pPr marL="0" lvl="3"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4pPr>
            <a:lvl5pPr marL="0" lvl="4"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5pPr>
            <a:lvl6pPr marL="0" lvl="5"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6pPr>
            <a:lvl7pPr marL="0" lvl="6"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7pPr>
            <a:lvl8pPr marL="0" lvl="7"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8pPr>
            <a:lvl9pPr marL="0" lvl="8"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US"/>
              <a:t>‹#›</a:t>
            </a:fld>
            <a:endParaRPr/>
          </a:p>
        </p:txBody>
      </p:sp>
      <p:pic>
        <p:nvPicPr>
          <p:cNvPr id="39" name="Google Shape;39;p60"/>
          <p:cNvPicPr preferRelativeResize="0"/>
          <p:nvPr/>
        </p:nvPicPr>
        <p:blipFill rotWithShape="1">
          <a:blip r:embed="rId2">
            <a:alphaModFix/>
          </a:blip>
          <a:srcRect t="14380" b="10083"/>
          <a:stretch/>
        </p:blipFill>
        <p:spPr>
          <a:xfrm>
            <a:off x="-10479" y="4778374"/>
            <a:ext cx="1629531" cy="365126"/>
          </a:xfrm>
          <a:prstGeom prst="rect">
            <a:avLst/>
          </a:prstGeom>
          <a:noFill/>
          <a:ln>
            <a:noFill/>
          </a:ln>
        </p:spPr>
      </p:pic>
    </p:spTree>
    <p:extLst>
      <p:ext uri="{BB962C8B-B14F-4D97-AF65-F5344CB8AC3E}">
        <p14:creationId xmlns:p14="http://schemas.microsoft.com/office/powerpoint/2010/main" val="810246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3" name="Google Shape;23;p3"/>
          <p:cNvSpPr txBox="1">
            <a:spLocks noGrp="1"/>
          </p:cNvSpPr>
          <p:nvPr>
            <p:ph type="title"/>
          </p:nvPr>
        </p:nvSpPr>
        <p:spPr>
          <a:xfrm>
            <a:off x="311700" y="3216814"/>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atin typeface="Raleway" pitchFamily="2" charset="0"/>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 name="Google Shape;8;p1">
            <a:extLst>
              <a:ext uri="{FF2B5EF4-FFF2-40B4-BE49-F238E27FC236}">
                <a16:creationId xmlns:a16="http://schemas.microsoft.com/office/drawing/2014/main" id="{9DF37ADA-1D1E-F64E-723D-3F6E9A12009A}"/>
              </a:ext>
            </a:extLst>
          </p:cNvPr>
          <p:cNvSpPr txBox="1">
            <a:spLocks noGrp="1"/>
          </p:cNvSpPr>
          <p:nvPr>
            <p:ph type="sldNum" idx="12"/>
          </p:nvPr>
        </p:nvSpPr>
        <p:spPr>
          <a:xfrm>
            <a:off x="8492930" y="4810835"/>
            <a:ext cx="548700" cy="266454"/>
          </a:xfrm>
          <a:prstGeom prst="rect">
            <a:avLst/>
          </a:prstGeom>
          <a:noFill/>
          <a:ln>
            <a:noFill/>
          </a:ln>
        </p:spPr>
        <p:txBody>
          <a:bodyPr spcFirstLastPara="1" wrap="square" lIns="91425" tIns="91425" rIns="91425" bIns="91425" anchor="ctr" anchorCtr="0">
            <a:normAutofit/>
          </a:bodyPr>
          <a:lstStyle>
            <a:lvl1pPr lvl="0" algn="r">
              <a:buNone/>
              <a:defRPr sz="1000">
                <a:solidFill>
                  <a:schemeClr val="bg1"/>
                </a:solidFill>
                <a:latin typeface="Raleway" pitchFamily="2" charset="0"/>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fld id="{00000000-1234-1234-1234-123412341234}" type="slidenum">
              <a:rPr lang="en" smtClean="0"/>
              <a:pPr/>
              <a:t>‹#›</a:t>
            </a:fld>
            <a:endParaRPr lang="en"/>
          </a:p>
        </p:txBody>
      </p:sp>
      <p:pic>
        <p:nvPicPr>
          <p:cNvPr id="6" name="Picture 5">
            <a:extLst>
              <a:ext uri="{FF2B5EF4-FFF2-40B4-BE49-F238E27FC236}">
                <a16:creationId xmlns:a16="http://schemas.microsoft.com/office/drawing/2014/main" id="{D24DD5F3-83EC-6AD6-1384-44FB5547A04C}"/>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
        <p:cNvGrpSpPr/>
        <p:nvPr/>
      </p:nvGrpSpPr>
      <p:grpSpPr>
        <a:xfrm>
          <a:off x="0" y="0"/>
          <a:ext cx="0" cy="0"/>
          <a:chOff x="0" y="0"/>
          <a:chExt cx="0" cy="0"/>
        </a:xfrm>
      </p:grpSpPr>
      <p:sp>
        <p:nvSpPr>
          <p:cNvPr id="62" name="Google Shape;62;p10"/>
          <p:cNvSpPr txBox="1">
            <a:spLocks noGrp="1"/>
          </p:cNvSpPr>
          <p:nvPr>
            <p:ph type="body" idx="1"/>
          </p:nvPr>
        </p:nvSpPr>
        <p:spPr>
          <a:xfrm>
            <a:off x="811053" y="3952592"/>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Raleway" pitchFamily="2" charset="0"/>
                <a:ea typeface="Raleway" pitchFamily="2" charset="0"/>
                <a:cs typeface="Raleway" pitchFamily="2" charset="0"/>
                <a:sym typeface="PT Sans Narrow"/>
              </a:defRPr>
            </a:lvl1pPr>
          </a:lstStyle>
          <a:p>
            <a:endParaRPr/>
          </a:p>
        </p:txBody>
      </p:sp>
      <p:sp>
        <p:nvSpPr>
          <p:cNvPr id="6" name="Slide Number Placeholder 5">
            <a:extLst>
              <a:ext uri="{FF2B5EF4-FFF2-40B4-BE49-F238E27FC236}">
                <a16:creationId xmlns:a16="http://schemas.microsoft.com/office/drawing/2014/main" id="{2D49176E-C771-72C8-F8E5-906AAEAB5941}"/>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defRPr>
            </a:lvl1pPr>
          </a:lstStyle>
          <a:p>
            <a:fld id="{66B530E6-33B2-49CF-A736-7C25316E718C}" type="slidenum">
              <a:rPr lang="en-US" smtClean="0"/>
              <a:pPr/>
              <a:t>‹#›</a:t>
            </a:fld>
            <a:endParaRPr lang="en-US"/>
          </a:p>
        </p:txBody>
      </p:sp>
      <p:pic>
        <p:nvPicPr>
          <p:cNvPr id="7" name="Picture 6">
            <a:extLst>
              <a:ext uri="{FF2B5EF4-FFF2-40B4-BE49-F238E27FC236}">
                <a16:creationId xmlns:a16="http://schemas.microsoft.com/office/drawing/2014/main" id="{34497C5B-CF38-3565-AD13-4B8CB1D39C9F}"/>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userDrawn="1">
  <p:cSld name="ONE_COLUMN_TEXT">
    <p:spTree>
      <p:nvGrpSpPr>
        <p:cNvPr id="1" name="Shape 44"/>
        <p:cNvGrpSpPr/>
        <p:nvPr/>
      </p:nvGrpSpPr>
      <p:grpSpPr>
        <a:xfrm>
          <a:off x="0" y="0"/>
          <a:ext cx="0" cy="0"/>
          <a:chOff x="0" y="0"/>
          <a:chExt cx="0" cy="0"/>
        </a:xfrm>
      </p:grpSpPr>
      <p:sp>
        <p:nvSpPr>
          <p:cNvPr id="46" name="Google Shape;46;p7"/>
          <p:cNvSpPr txBox="1">
            <a:spLocks noGrp="1"/>
          </p:cNvSpPr>
          <p:nvPr>
            <p:ph type="body" idx="1"/>
          </p:nvPr>
        </p:nvSpPr>
        <p:spPr>
          <a:xfrm>
            <a:off x="311700" y="1254627"/>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000">
                <a:latin typeface="Calibri" panose="020F0502020204030204" pitchFamily="34" charset="0"/>
                <a:cs typeface="Calibri" panose="020F0502020204030204" pitchFamily="34" charset="0"/>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 name="Google Shape;45;p7">
            <a:extLst>
              <a:ext uri="{FF2B5EF4-FFF2-40B4-BE49-F238E27FC236}">
                <a16:creationId xmlns:a16="http://schemas.microsoft.com/office/drawing/2014/main" id="{482C3779-B2BB-CEE4-3E2C-334B9C6C7D8A}"/>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 name="Slide Number Placeholder 5">
            <a:extLst>
              <a:ext uri="{FF2B5EF4-FFF2-40B4-BE49-F238E27FC236}">
                <a16:creationId xmlns:a16="http://schemas.microsoft.com/office/drawing/2014/main" id="{E53AC460-69CA-8F48-E3C8-414742235405}"/>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defRPr>
            </a:lvl1pPr>
          </a:lstStyle>
          <a:p>
            <a:fld id="{66B530E6-33B2-49CF-A736-7C25316E718C}" type="slidenum">
              <a:rPr lang="en-US" smtClean="0"/>
              <a:pPr/>
              <a:t>‹#›</a:t>
            </a:fld>
            <a:endParaRPr lang="en-US"/>
          </a:p>
        </p:txBody>
      </p:sp>
      <p:pic>
        <p:nvPicPr>
          <p:cNvPr id="8" name="Picture 7">
            <a:extLst>
              <a:ext uri="{FF2B5EF4-FFF2-40B4-BE49-F238E27FC236}">
                <a16:creationId xmlns:a16="http://schemas.microsoft.com/office/drawing/2014/main" id="{2FAE2BEA-DAE3-C338-7ADD-C99D55298DDA}"/>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9630DA-C8F6-4DCB-07B4-8474A714CA0E}"/>
              </a:ext>
            </a:extLst>
          </p:cNvPr>
          <p:cNvSpPr>
            <a:spLocks noGrp="1"/>
          </p:cNvSpPr>
          <p:nvPr>
            <p:ph type="pic" idx="1"/>
          </p:nvPr>
        </p:nvSpPr>
        <p:spPr>
          <a:xfrm>
            <a:off x="3887391" y="1537097"/>
            <a:ext cx="4629150" cy="2858691"/>
          </a:xfrm>
        </p:spPr>
        <p:txBody>
          <a:bodyPr>
            <a:normAutofit/>
          </a:bodyPr>
          <a:lstStyle>
            <a:lvl1pPr marL="0" indent="0">
              <a:buNone/>
              <a:defRPr sz="1000">
                <a:latin typeface="Calibri" panose="020F0502020204030204" pitchFamily="34" charset="0"/>
                <a:cs typeface="Calibri" panose="020F050202020403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2D23ABE9-772D-629A-0846-B8D8655E488F}"/>
              </a:ext>
            </a:extLst>
          </p:cNvPr>
          <p:cNvSpPr>
            <a:spLocks noGrp="1"/>
          </p:cNvSpPr>
          <p:nvPr>
            <p:ph type="body" sz="half" idx="2"/>
          </p:nvPr>
        </p:nvSpPr>
        <p:spPr>
          <a:xfrm>
            <a:off x="629841" y="1543050"/>
            <a:ext cx="2949178" cy="2858691"/>
          </a:xfrm>
        </p:spPr>
        <p:txBody>
          <a:bodyPr/>
          <a:lstStyle>
            <a:lvl1pPr marL="0" indent="0">
              <a:buNone/>
              <a:defRPr sz="1000">
                <a:latin typeface="Calibri" panose="020F0502020204030204" pitchFamily="34" charset="0"/>
                <a:cs typeface="Calibri" panose="020F050202020403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1" name="Google Shape;45;p7">
            <a:extLst>
              <a:ext uri="{FF2B5EF4-FFF2-40B4-BE49-F238E27FC236}">
                <a16:creationId xmlns:a16="http://schemas.microsoft.com/office/drawing/2014/main" id="{2DDA5E8B-7438-C891-2771-F57700CCD3FA}"/>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pic>
        <p:nvPicPr>
          <p:cNvPr id="12" name="Picture 11">
            <a:extLst>
              <a:ext uri="{FF2B5EF4-FFF2-40B4-BE49-F238E27FC236}">
                <a16:creationId xmlns:a16="http://schemas.microsoft.com/office/drawing/2014/main" id="{1520CC9C-C42F-0D7C-56C3-F294FB6AF5AF}"/>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13" name="Slide Number Placeholder 5">
            <a:extLst>
              <a:ext uri="{FF2B5EF4-FFF2-40B4-BE49-F238E27FC236}">
                <a16:creationId xmlns:a16="http://schemas.microsoft.com/office/drawing/2014/main" id="{BE10E01B-527E-6CF6-D575-6D430AD2824D}"/>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a:p>
        </p:txBody>
      </p:sp>
    </p:spTree>
    <p:extLst>
      <p:ext uri="{BB962C8B-B14F-4D97-AF65-F5344CB8AC3E}">
        <p14:creationId xmlns:p14="http://schemas.microsoft.com/office/powerpoint/2010/main" val="4041871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userDrawn="1">
  <p:cSld name="OBJECT">
    <p:spTree>
      <p:nvGrpSpPr>
        <p:cNvPr id="1" name="Shape 91"/>
        <p:cNvGrpSpPr/>
        <p:nvPr/>
      </p:nvGrpSpPr>
      <p:grpSpPr>
        <a:xfrm>
          <a:off x="0" y="0"/>
          <a:ext cx="0" cy="0"/>
          <a:chOff x="0" y="0"/>
          <a:chExt cx="0" cy="0"/>
        </a:xfrm>
      </p:grpSpPr>
      <p:sp>
        <p:nvSpPr>
          <p:cNvPr id="93" name="Google Shape;93;p15"/>
          <p:cNvSpPr txBox="1">
            <a:spLocks noGrp="1"/>
          </p:cNvSpPr>
          <p:nvPr>
            <p:ph type="body" idx="1"/>
          </p:nvPr>
        </p:nvSpPr>
        <p:spPr>
          <a:xfrm>
            <a:off x="628650" y="1517556"/>
            <a:ext cx="7886700" cy="2966727"/>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atin typeface="Calibri" panose="020F0502020204030204" pitchFamily="34" charset="0"/>
                <a:cs typeface="Calibri" panose="020F0502020204030204" pitchFamily="34" charset="0"/>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 name="Google Shape;45;p7">
            <a:extLst>
              <a:ext uri="{FF2B5EF4-FFF2-40B4-BE49-F238E27FC236}">
                <a16:creationId xmlns:a16="http://schemas.microsoft.com/office/drawing/2014/main" id="{EB44CB0A-F4B1-A402-3759-2C3528AB8E4F}"/>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pic>
        <p:nvPicPr>
          <p:cNvPr id="8" name="Picture 7">
            <a:extLst>
              <a:ext uri="{FF2B5EF4-FFF2-40B4-BE49-F238E27FC236}">
                <a16:creationId xmlns:a16="http://schemas.microsoft.com/office/drawing/2014/main" id="{EB4CA868-36A9-AF86-B3E9-8BE3DAE7FF88}"/>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9" name="Slide Number Placeholder 5">
            <a:extLst>
              <a:ext uri="{FF2B5EF4-FFF2-40B4-BE49-F238E27FC236}">
                <a16:creationId xmlns:a16="http://schemas.microsoft.com/office/drawing/2014/main" id="{876617F3-2402-6614-1A74-28C7B4C54B24}"/>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6E896A-68C9-7523-8C07-666BD0EFBA84}"/>
              </a:ext>
            </a:extLst>
          </p:cNvPr>
          <p:cNvSpPr>
            <a:spLocks noGrp="1"/>
          </p:cNvSpPr>
          <p:nvPr>
            <p:ph idx="1"/>
          </p:nvPr>
        </p:nvSpPr>
        <p:spPr>
          <a:xfrm>
            <a:off x="311700" y="1951874"/>
            <a:ext cx="8520600" cy="2364912"/>
          </a:xfrm>
        </p:spPr>
        <p:txBody>
          <a:bodyPr/>
          <a:lstStyle>
            <a:lvl1pPr>
              <a:defRPr>
                <a:latin typeface="Calibri" panose="020F0502020204030204" pitchFamily="34" charset="0"/>
                <a:cs typeface="Calibri" panose="020F0502020204030204" pitchFamily="34" charset="0"/>
              </a:defRPr>
            </a:lvl1pPr>
            <a:lvl2pPr>
              <a:defRPr>
                <a:latin typeface="Raleway" pitchFamily="2" charset="0"/>
              </a:defRPr>
            </a:lvl2pPr>
            <a:lvl3pPr>
              <a:defRPr>
                <a:latin typeface="Raleway" pitchFamily="2" charset="0"/>
              </a:defRPr>
            </a:lvl3pPr>
            <a:lvl4pPr>
              <a:defRPr>
                <a:latin typeface="Raleway" pitchFamily="2" charset="0"/>
              </a:defRPr>
            </a:lvl4pPr>
            <a:lvl5pPr>
              <a:defRPr>
                <a:latin typeface="Raleway"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 name="Google Shape;45;p7">
            <a:extLst>
              <a:ext uri="{FF2B5EF4-FFF2-40B4-BE49-F238E27FC236}">
                <a16:creationId xmlns:a16="http://schemas.microsoft.com/office/drawing/2014/main" id="{2B1567C0-4287-5016-773D-60FC6944785E}"/>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pic>
        <p:nvPicPr>
          <p:cNvPr id="11" name="Picture 10">
            <a:extLst>
              <a:ext uri="{FF2B5EF4-FFF2-40B4-BE49-F238E27FC236}">
                <a16:creationId xmlns:a16="http://schemas.microsoft.com/office/drawing/2014/main" id="{2F9D72CD-EDE0-C0F6-D2D9-664BD9111D39}"/>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12" name="Slide Number Placeholder 5">
            <a:extLst>
              <a:ext uri="{FF2B5EF4-FFF2-40B4-BE49-F238E27FC236}">
                <a16:creationId xmlns:a16="http://schemas.microsoft.com/office/drawing/2014/main" id="{54CBDA10-C463-8A5E-0969-8CFE1D30C617}"/>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a:p>
        </p:txBody>
      </p:sp>
    </p:spTree>
    <p:extLst>
      <p:ext uri="{BB962C8B-B14F-4D97-AF65-F5344CB8AC3E}">
        <p14:creationId xmlns:p14="http://schemas.microsoft.com/office/powerpoint/2010/main" val="2164424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userDrawn="1">
  <p:cSld name="TITLE_AND_TWO_COLUMNS_1">
    <p:spTree>
      <p:nvGrpSpPr>
        <p:cNvPr id="1" name="Shape 76"/>
        <p:cNvGrpSpPr/>
        <p:nvPr/>
      </p:nvGrpSpPr>
      <p:grpSpPr>
        <a:xfrm>
          <a:off x="0" y="0"/>
          <a:ext cx="0" cy="0"/>
          <a:chOff x="0" y="0"/>
          <a:chExt cx="0" cy="0"/>
        </a:xfrm>
      </p:grpSpPr>
      <p:sp>
        <p:nvSpPr>
          <p:cNvPr id="77" name="Google Shape;77;p13"/>
          <p:cNvSpPr txBox="1">
            <a:spLocks noGrp="1"/>
          </p:cNvSpPr>
          <p:nvPr>
            <p:ph type="subTitle" idx="1"/>
          </p:nvPr>
        </p:nvSpPr>
        <p:spPr>
          <a:xfrm>
            <a:off x="1352045" y="2895600"/>
            <a:ext cx="2734710" cy="371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b="1"/>
            </a:lvl2pPr>
            <a:lvl3pPr lvl="2" rtl="0">
              <a:lnSpc>
                <a:spcPct val="100000"/>
              </a:lnSpc>
              <a:spcBef>
                <a:spcPts val="1200"/>
              </a:spcBef>
              <a:spcAft>
                <a:spcPts val="0"/>
              </a:spcAft>
              <a:buNone/>
              <a:defRPr b="1"/>
            </a:lvl3pPr>
            <a:lvl4pPr lvl="3" rtl="0">
              <a:lnSpc>
                <a:spcPct val="100000"/>
              </a:lnSpc>
              <a:spcBef>
                <a:spcPts val="1200"/>
              </a:spcBef>
              <a:spcAft>
                <a:spcPts val="0"/>
              </a:spcAft>
              <a:buNone/>
              <a:defRPr b="1"/>
            </a:lvl4pPr>
            <a:lvl5pPr lvl="4" rtl="0">
              <a:lnSpc>
                <a:spcPct val="100000"/>
              </a:lnSpc>
              <a:spcBef>
                <a:spcPts val="1200"/>
              </a:spcBef>
              <a:spcAft>
                <a:spcPts val="0"/>
              </a:spcAft>
              <a:buNone/>
              <a:defRPr b="1"/>
            </a:lvl5pPr>
            <a:lvl6pPr lvl="5" rtl="0">
              <a:lnSpc>
                <a:spcPct val="100000"/>
              </a:lnSpc>
              <a:spcBef>
                <a:spcPts val="1200"/>
              </a:spcBef>
              <a:spcAft>
                <a:spcPts val="0"/>
              </a:spcAft>
              <a:buNone/>
              <a:defRPr b="1"/>
            </a:lvl6pPr>
            <a:lvl7pPr lvl="6" rtl="0">
              <a:lnSpc>
                <a:spcPct val="100000"/>
              </a:lnSpc>
              <a:spcBef>
                <a:spcPts val="1200"/>
              </a:spcBef>
              <a:spcAft>
                <a:spcPts val="0"/>
              </a:spcAft>
              <a:buNone/>
              <a:defRPr b="1"/>
            </a:lvl7pPr>
            <a:lvl8pPr lvl="7" rtl="0">
              <a:lnSpc>
                <a:spcPct val="100000"/>
              </a:lnSpc>
              <a:spcBef>
                <a:spcPts val="1200"/>
              </a:spcBef>
              <a:spcAft>
                <a:spcPts val="0"/>
              </a:spcAft>
              <a:buNone/>
              <a:defRPr b="1"/>
            </a:lvl8pPr>
            <a:lvl9pPr lvl="8" rtl="0">
              <a:lnSpc>
                <a:spcPct val="100000"/>
              </a:lnSpc>
              <a:spcBef>
                <a:spcPts val="1200"/>
              </a:spcBef>
              <a:spcAft>
                <a:spcPts val="1200"/>
              </a:spcAft>
              <a:buNone/>
              <a:defRPr b="1"/>
            </a:lvl9pPr>
          </a:lstStyle>
          <a:p>
            <a:endParaRPr/>
          </a:p>
        </p:txBody>
      </p:sp>
      <p:sp>
        <p:nvSpPr>
          <p:cNvPr id="78" name="Google Shape;78;p13"/>
          <p:cNvSpPr txBox="1">
            <a:spLocks noGrp="1"/>
          </p:cNvSpPr>
          <p:nvPr>
            <p:ph type="subTitle" idx="2"/>
          </p:nvPr>
        </p:nvSpPr>
        <p:spPr>
          <a:xfrm>
            <a:off x="1352045" y="3272025"/>
            <a:ext cx="2734710" cy="959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sz="1400"/>
            </a:lvl2pPr>
            <a:lvl3pPr lvl="2" rtl="0">
              <a:lnSpc>
                <a:spcPct val="100000"/>
              </a:lnSpc>
              <a:spcBef>
                <a:spcPts val="1200"/>
              </a:spcBef>
              <a:spcAft>
                <a:spcPts val="0"/>
              </a:spcAft>
              <a:buNone/>
              <a:defRPr sz="1400"/>
            </a:lvl3pPr>
            <a:lvl4pPr lvl="3" rtl="0">
              <a:lnSpc>
                <a:spcPct val="100000"/>
              </a:lnSpc>
              <a:spcBef>
                <a:spcPts val="1200"/>
              </a:spcBef>
              <a:spcAft>
                <a:spcPts val="0"/>
              </a:spcAft>
              <a:buNone/>
              <a:defRPr sz="1400"/>
            </a:lvl4pPr>
            <a:lvl5pPr lvl="4" rtl="0">
              <a:lnSpc>
                <a:spcPct val="100000"/>
              </a:lnSpc>
              <a:spcBef>
                <a:spcPts val="1200"/>
              </a:spcBef>
              <a:spcAft>
                <a:spcPts val="0"/>
              </a:spcAft>
              <a:buNone/>
              <a:defRPr sz="1400"/>
            </a:lvl5pPr>
            <a:lvl6pPr lvl="5" rtl="0">
              <a:lnSpc>
                <a:spcPct val="100000"/>
              </a:lnSpc>
              <a:spcBef>
                <a:spcPts val="1200"/>
              </a:spcBef>
              <a:spcAft>
                <a:spcPts val="0"/>
              </a:spcAft>
              <a:buNone/>
              <a:defRPr sz="1400"/>
            </a:lvl6pPr>
            <a:lvl7pPr lvl="6" rtl="0">
              <a:lnSpc>
                <a:spcPct val="100000"/>
              </a:lnSpc>
              <a:spcBef>
                <a:spcPts val="1200"/>
              </a:spcBef>
              <a:spcAft>
                <a:spcPts val="0"/>
              </a:spcAft>
              <a:buNone/>
              <a:defRPr sz="1400"/>
            </a:lvl7pPr>
            <a:lvl8pPr lvl="7" rtl="0">
              <a:lnSpc>
                <a:spcPct val="100000"/>
              </a:lnSpc>
              <a:spcBef>
                <a:spcPts val="1200"/>
              </a:spcBef>
              <a:spcAft>
                <a:spcPts val="0"/>
              </a:spcAft>
              <a:buNone/>
              <a:defRPr sz="1400"/>
            </a:lvl8pPr>
            <a:lvl9pPr lvl="8" rtl="0">
              <a:lnSpc>
                <a:spcPct val="100000"/>
              </a:lnSpc>
              <a:spcBef>
                <a:spcPts val="1200"/>
              </a:spcBef>
              <a:spcAft>
                <a:spcPts val="1200"/>
              </a:spcAft>
              <a:buNone/>
              <a:defRPr sz="1400"/>
            </a:lvl9pPr>
          </a:lstStyle>
          <a:p>
            <a:endParaRPr/>
          </a:p>
        </p:txBody>
      </p:sp>
      <p:sp>
        <p:nvSpPr>
          <p:cNvPr id="79" name="Google Shape;79;p13"/>
          <p:cNvSpPr txBox="1">
            <a:spLocks noGrp="1"/>
          </p:cNvSpPr>
          <p:nvPr>
            <p:ph type="subTitle" idx="3"/>
          </p:nvPr>
        </p:nvSpPr>
        <p:spPr>
          <a:xfrm>
            <a:off x="5057270" y="2895600"/>
            <a:ext cx="2734710" cy="371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b="1"/>
            </a:lvl2pPr>
            <a:lvl3pPr lvl="2" rtl="0">
              <a:lnSpc>
                <a:spcPct val="100000"/>
              </a:lnSpc>
              <a:spcBef>
                <a:spcPts val="1200"/>
              </a:spcBef>
              <a:spcAft>
                <a:spcPts val="0"/>
              </a:spcAft>
              <a:buNone/>
              <a:defRPr b="1"/>
            </a:lvl3pPr>
            <a:lvl4pPr lvl="3" rtl="0">
              <a:lnSpc>
                <a:spcPct val="100000"/>
              </a:lnSpc>
              <a:spcBef>
                <a:spcPts val="1200"/>
              </a:spcBef>
              <a:spcAft>
                <a:spcPts val="0"/>
              </a:spcAft>
              <a:buNone/>
              <a:defRPr b="1"/>
            </a:lvl4pPr>
            <a:lvl5pPr lvl="4" rtl="0">
              <a:lnSpc>
                <a:spcPct val="100000"/>
              </a:lnSpc>
              <a:spcBef>
                <a:spcPts val="1200"/>
              </a:spcBef>
              <a:spcAft>
                <a:spcPts val="0"/>
              </a:spcAft>
              <a:buNone/>
              <a:defRPr b="1"/>
            </a:lvl5pPr>
            <a:lvl6pPr lvl="5" rtl="0">
              <a:lnSpc>
                <a:spcPct val="100000"/>
              </a:lnSpc>
              <a:spcBef>
                <a:spcPts val="1200"/>
              </a:spcBef>
              <a:spcAft>
                <a:spcPts val="0"/>
              </a:spcAft>
              <a:buNone/>
              <a:defRPr b="1"/>
            </a:lvl6pPr>
            <a:lvl7pPr lvl="6" rtl="0">
              <a:lnSpc>
                <a:spcPct val="100000"/>
              </a:lnSpc>
              <a:spcBef>
                <a:spcPts val="1200"/>
              </a:spcBef>
              <a:spcAft>
                <a:spcPts val="0"/>
              </a:spcAft>
              <a:buNone/>
              <a:defRPr b="1"/>
            </a:lvl7pPr>
            <a:lvl8pPr lvl="7" rtl="0">
              <a:lnSpc>
                <a:spcPct val="100000"/>
              </a:lnSpc>
              <a:spcBef>
                <a:spcPts val="1200"/>
              </a:spcBef>
              <a:spcAft>
                <a:spcPts val="0"/>
              </a:spcAft>
              <a:buNone/>
              <a:defRPr b="1"/>
            </a:lvl8pPr>
            <a:lvl9pPr lvl="8" rtl="0">
              <a:lnSpc>
                <a:spcPct val="100000"/>
              </a:lnSpc>
              <a:spcBef>
                <a:spcPts val="1200"/>
              </a:spcBef>
              <a:spcAft>
                <a:spcPts val="1200"/>
              </a:spcAft>
              <a:buNone/>
              <a:defRPr b="1"/>
            </a:lvl9pPr>
          </a:lstStyle>
          <a:p>
            <a:endParaRPr/>
          </a:p>
        </p:txBody>
      </p:sp>
      <p:sp>
        <p:nvSpPr>
          <p:cNvPr id="80" name="Google Shape;80;p13"/>
          <p:cNvSpPr txBox="1">
            <a:spLocks noGrp="1"/>
          </p:cNvSpPr>
          <p:nvPr>
            <p:ph type="subTitle" idx="4"/>
          </p:nvPr>
        </p:nvSpPr>
        <p:spPr>
          <a:xfrm>
            <a:off x="5057270" y="3272025"/>
            <a:ext cx="2734710" cy="959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sz="1400"/>
            </a:lvl2pPr>
            <a:lvl3pPr lvl="2" rtl="0">
              <a:lnSpc>
                <a:spcPct val="100000"/>
              </a:lnSpc>
              <a:spcBef>
                <a:spcPts val="1200"/>
              </a:spcBef>
              <a:spcAft>
                <a:spcPts val="0"/>
              </a:spcAft>
              <a:buNone/>
              <a:defRPr sz="1400"/>
            </a:lvl3pPr>
            <a:lvl4pPr lvl="3" rtl="0">
              <a:lnSpc>
                <a:spcPct val="100000"/>
              </a:lnSpc>
              <a:spcBef>
                <a:spcPts val="1200"/>
              </a:spcBef>
              <a:spcAft>
                <a:spcPts val="0"/>
              </a:spcAft>
              <a:buNone/>
              <a:defRPr sz="1400"/>
            </a:lvl4pPr>
            <a:lvl5pPr lvl="4" rtl="0">
              <a:lnSpc>
                <a:spcPct val="100000"/>
              </a:lnSpc>
              <a:spcBef>
                <a:spcPts val="1200"/>
              </a:spcBef>
              <a:spcAft>
                <a:spcPts val="0"/>
              </a:spcAft>
              <a:buNone/>
              <a:defRPr sz="1400"/>
            </a:lvl5pPr>
            <a:lvl6pPr lvl="5" rtl="0">
              <a:lnSpc>
                <a:spcPct val="100000"/>
              </a:lnSpc>
              <a:spcBef>
                <a:spcPts val="1200"/>
              </a:spcBef>
              <a:spcAft>
                <a:spcPts val="0"/>
              </a:spcAft>
              <a:buNone/>
              <a:defRPr sz="1400"/>
            </a:lvl6pPr>
            <a:lvl7pPr lvl="6" rtl="0">
              <a:lnSpc>
                <a:spcPct val="100000"/>
              </a:lnSpc>
              <a:spcBef>
                <a:spcPts val="1200"/>
              </a:spcBef>
              <a:spcAft>
                <a:spcPts val="0"/>
              </a:spcAft>
              <a:buNone/>
              <a:defRPr sz="1400"/>
            </a:lvl7pPr>
            <a:lvl8pPr lvl="7" rtl="0">
              <a:lnSpc>
                <a:spcPct val="100000"/>
              </a:lnSpc>
              <a:spcBef>
                <a:spcPts val="1200"/>
              </a:spcBef>
              <a:spcAft>
                <a:spcPts val="0"/>
              </a:spcAft>
              <a:buNone/>
              <a:defRPr sz="1400"/>
            </a:lvl8pPr>
            <a:lvl9pPr lvl="8" rtl="0">
              <a:lnSpc>
                <a:spcPct val="100000"/>
              </a:lnSpc>
              <a:spcBef>
                <a:spcPts val="1200"/>
              </a:spcBef>
              <a:spcAft>
                <a:spcPts val="1200"/>
              </a:spcAft>
              <a:buNone/>
              <a:defRPr sz="1400"/>
            </a:lvl9pPr>
          </a:lstStyle>
          <a:p>
            <a:endParaRPr/>
          </a:p>
        </p:txBody>
      </p:sp>
      <p:sp>
        <p:nvSpPr>
          <p:cNvPr id="3" name="Google Shape;45;p7">
            <a:extLst>
              <a:ext uri="{FF2B5EF4-FFF2-40B4-BE49-F238E27FC236}">
                <a16:creationId xmlns:a16="http://schemas.microsoft.com/office/drawing/2014/main" id="{D0B48D13-027A-4AFE-4CD9-AAE135E2BABD}"/>
              </a:ext>
            </a:extLst>
          </p:cNvPr>
          <p:cNvSpPr txBox="1">
            <a:spLocks noGrp="1"/>
          </p:cNvSpPr>
          <p:nvPr>
            <p:ph type="title"/>
          </p:nvPr>
        </p:nvSpPr>
        <p:spPr>
          <a:xfrm>
            <a:off x="302399" y="86400"/>
            <a:ext cx="7913249"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pic>
        <p:nvPicPr>
          <p:cNvPr id="8" name="Picture 7">
            <a:extLst>
              <a:ext uri="{FF2B5EF4-FFF2-40B4-BE49-F238E27FC236}">
                <a16:creationId xmlns:a16="http://schemas.microsoft.com/office/drawing/2014/main" id="{97FB575D-20E1-DE22-AF60-AFA696F5574C}"/>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9" name="Slide Number Placeholder 5">
            <a:extLst>
              <a:ext uri="{FF2B5EF4-FFF2-40B4-BE49-F238E27FC236}">
                <a16:creationId xmlns:a16="http://schemas.microsoft.com/office/drawing/2014/main" id="{9432BB4C-0FFD-F107-637F-62075DD566B0}"/>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6"/>
        <p:cNvGrpSpPr/>
        <p:nvPr/>
      </p:nvGrpSpPr>
      <p:grpSpPr>
        <a:xfrm>
          <a:off x="0" y="0"/>
          <a:ext cx="0" cy="0"/>
          <a:chOff x="0" y="0"/>
          <a:chExt cx="0" cy="0"/>
        </a:xfrm>
      </p:grpSpPr>
      <p:sp>
        <p:nvSpPr>
          <p:cNvPr id="67" name="Google Shape;67;p11"/>
          <p:cNvSpPr txBox="1">
            <a:spLocks noGrp="1"/>
          </p:cNvSpPr>
          <p:nvPr>
            <p:ph type="title" hasCustomPrompt="1"/>
          </p:nvPr>
        </p:nvSpPr>
        <p:spPr>
          <a:xfrm>
            <a:off x="311700" y="1677361"/>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latin typeface="Calibri" panose="020F0502020204030204" pitchFamily="34" charset="0"/>
                <a:cs typeface="Calibri" panose="020F0502020204030204" pitchFamily="34" charset="0"/>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68" name="Google Shape;68;p11"/>
          <p:cNvSpPr txBox="1">
            <a:spLocks noGrp="1"/>
          </p:cNvSpPr>
          <p:nvPr>
            <p:ph type="body" idx="1"/>
          </p:nvPr>
        </p:nvSpPr>
        <p:spPr>
          <a:xfrm>
            <a:off x="311700" y="3368161"/>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atin typeface="Calibri" panose="020F0502020204030204" pitchFamily="34" charset="0"/>
                <a:cs typeface="Calibri" panose="020F0502020204030204" pitchFamily="34" charset="0"/>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pic>
        <p:nvPicPr>
          <p:cNvPr id="7" name="Picture 6">
            <a:extLst>
              <a:ext uri="{FF2B5EF4-FFF2-40B4-BE49-F238E27FC236}">
                <a16:creationId xmlns:a16="http://schemas.microsoft.com/office/drawing/2014/main" id="{8B72B20D-C7B2-CB3C-5293-ECEC899E04FC}"/>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8" name="Slide Number Placeholder 5">
            <a:extLst>
              <a:ext uri="{FF2B5EF4-FFF2-40B4-BE49-F238E27FC236}">
                <a16:creationId xmlns:a16="http://schemas.microsoft.com/office/drawing/2014/main" id="{FEF22A34-8630-7179-6BE7-3A5ED218F444}"/>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blipFill dpi="0" rotWithShape="1">
          <a:blip r:embed="rId15">
            <a:alphaModFix amt="20000"/>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2400" y="86400"/>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27" name="Rectangle 26">
            <a:extLst>
              <a:ext uri="{FF2B5EF4-FFF2-40B4-BE49-F238E27FC236}">
                <a16:creationId xmlns:a16="http://schemas.microsoft.com/office/drawing/2014/main" id="{D2573FB6-F6A4-C682-F4CD-14CE8176A144}"/>
              </a:ext>
            </a:extLst>
          </p:cNvPr>
          <p:cNvSpPr/>
          <p:nvPr userDrawn="1"/>
        </p:nvSpPr>
        <p:spPr>
          <a:xfrm>
            <a:off x="0" y="4748541"/>
            <a:ext cx="9146272" cy="393601"/>
          </a:xfrm>
          <a:prstGeom prst="rect">
            <a:avLst/>
          </a:prstGeom>
          <a:solidFill>
            <a:srgbClr val="348E9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Google Shape;7;p1"/>
          <p:cNvSpPr txBox="1">
            <a:spLocks noGrp="1"/>
          </p:cNvSpPr>
          <p:nvPr>
            <p:ph type="body" idx="1"/>
          </p:nvPr>
        </p:nvSpPr>
        <p:spPr>
          <a:xfrm>
            <a:off x="311700" y="2217761"/>
            <a:ext cx="8520600" cy="2364912"/>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92930" y="4810835"/>
            <a:ext cx="548700" cy="266454"/>
          </a:xfrm>
          <a:prstGeom prst="rect">
            <a:avLst/>
          </a:prstGeom>
          <a:noFill/>
          <a:ln>
            <a:noFill/>
          </a:ln>
        </p:spPr>
        <p:txBody>
          <a:bodyPr spcFirstLastPara="1" wrap="square" lIns="91425" tIns="91425" rIns="91425" bIns="91425" anchor="ctr" anchorCtr="0">
            <a:noAutofit/>
          </a:bodyPr>
          <a:lstStyle>
            <a:lvl1pPr lvl="0" algn="r">
              <a:buNone/>
              <a:defRPr sz="1000">
                <a:solidFill>
                  <a:schemeClr val="bg1"/>
                </a:solidFill>
                <a:latin typeface="Raleway" pitchFamily="2" charset="0"/>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70" r:id="rId1"/>
    <p:sldLayoutId id="2147483649" r:id="rId2"/>
    <p:sldLayoutId id="2147483656" r:id="rId3"/>
    <p:sldLayoutId id="2147483653" r:id="rId4"/>
    <p:sldLayoutId id="2147483665" r:id="rId5"/>
    <p:sldLayoutId id="2147483661" r:id="rId6"/>
    <p:sldLayoutId id="2147483668" r:id="rId7"/>
    <p:sldLayoutId id="2147483659" r:id="rId8"/>
    <p:sldLayoutId id="2147483657" r:id="rId9"/>
    <p:sldLayoutId id="2147483666" r:id="rId10"/>
    <p:sldLayoutId id="2147483667" r:id="rId11"/>
    <p:sldLayoutId id="2147483671" r:id="rId12"/>
    <p:sldLayoutId id="214748367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000" b="0" i="0" u="none" strike="noStrike" cap="none">
          <a:solidFill>
            <a:schemeClr val="tx1"/>
          </a:solidFill>
          <a:latin typeface="Raleway" pitchFamily="2" charset="0"/>
          <a:ea typeface="Raleway"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aleway" pitchFamily="2" charset="0"/>
          <a:ea typeface="Raleway"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2.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3.jpeg"/><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74.png"/><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hyperlink" Target="https://icons8.com/" TargetMode="Externa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1.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75.png"/><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3.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76.png"/><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81.png"/><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82.png"/><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CF642-B155-3EAA-0E23-97793C0E3936}"/>
              </a:ext>
            </a:extLst>
          </p:cNvPr>
          <p:cNvSpPr txBox="1"/>
          <p:nvPr/>
        </p:nvSpPr>
        <p:spPr>
          <a:xfrm>
            <a:off x="4702302" y="1605538"/>
            <a:ext cx="4278965" cy="2000548"/>
          </a:xfrm>
          <a:prstGeom prst="rect">
            <a:avLst/>
          </a:prstGeom>
          <a:noFill/>
        </p:spPr>
        <p:txBody>
          <a:bodyPr wrap="square" rtlCol="0">
            <a:spAutoFit/>
          </a:bodyPr>
          <a:lstStyle/>
          <a:p>
            <a:pPr algn="ctr"/>
            <a:r>
              <a:rPr lang="en-IN" sz="2000" b="1">
                <a:solidFill>
                  <a:schemeClr val="tx1">
                    <a:lumMod val="85000"/>
                    <a:lumOff val="15000"/>
                  </a:schemeClr>
                </a:solidFill>
                <a:latin typeface="+mj-lt"/>
              </a:rPr>
              <a:t>Risk Analysis – Banking, Financial Services and Insurance</a:t>
            </a:r>
            <a:endParaRPr lang="en-IN" sz="2000" b="1" i="0" u="none" strike="noStrike">
              <a:solidFill>
                <a:schemeClr val="tx1">
                  <a:lumMod val="85000"/>
                  <a:lumOff val="15000"/>
                </a:schemeClr>
              </a:solidFill>
              <a:effectLst/>
              <a:latin typeface="+mj-lt"/>
            </a:endParaRPr>
          </a:p>
          <a:p>
            <a:pPr algn="ctr"/>
            <a:endParaRPr lang="en-IN">
              <a:solidFill>
                <a:schemeClr val="tx1">
                  <a:lumMod val="65000"/>
                  <a:lumOff val="35000"/>
                </a:schemeClr>
              </a:solidFill>
              <a:latin typeface="+mj-lt"/>
            </a:endParaRPr>
          </a:p>
          <a:p>
            <a:pPr algn="ctr"/>
            <a:endParaRPr lang="en-IN">
              <a:solidFill>
                <a:schemeClr val="tx1">
                  <a:lumMod val="65000"/>
                  <a:lumOff val="35000"/>
                </a:schemeClr>
              </a:solidFill>
              <a:latin typeface="+mj-lt"/>
            </a:endParaRPr>
          </a:p>
          <a:p>
            <a:pPr algn="ctr"/>
            <a:endParaRPr lang="en-IN">
              <a:solidFill>
                <a:schemeClr val="tx1">
                  <a:lumMod val="65000"/>
                  <a:lumOff val="35000"/>
                </a:schemeClr>
              </a:solidFill>
              <a:latin typeface="+mj-lt"/>
            </a:endParaRPr>
          </a:p>
          <a:p>
            <a:pPr algn="ctr"/>
            <a:endParaRPr lang="en-IN">
              <a:solidFill>
                <a:schemeClr val="tx1">
                  <a:lumMod val="65000"/>
                  <a:lumOff val="35000"/>
                </a:schemeClr>
              </a:solidFill>
              <a:latin typeface="+mj-lt"/>
            </a:endParaRPr>
          </a:p>
          <a:p>
            <a:pPr algn="ctr"/>
            <a:endParaRPr lang="en-IN">
              <a:solidFill>
                <a:schemeClr val="tx1">
                  <a:lumMod val="65000"/>
                  <a:lumOff val="35000"/>
                </a:schemeClr>
              </a:solidFill>
              <a:latin typeface="+mj-lt"/>
            </a:endParaRPr>
          </a:p>
          <a:p>
            <a:pPr algn="ctr"/>
            <a:endParaRPr lang="en-IN">
              <a:solidFill>
                <a:schemeClr val="tx1">
                  <a:lumMod val="65000"/>
                  <a:lumOff val="35000"/>
                </a:schemeClr>
              </a:solidFill>
              <a:latin typeface="+mj-lt"/>
            </a:endParaRPr>
          </a:p>
        </p:txBody>
      </p:sp>
    </p:spTree>
    <p:extLst>
      <p:ext uri="{BB962C8B-B14F-4D97-AF65-F5344CB8AC3E}">
        <p14:creationId xmlns:p14="http://schemas.microsoft.com/office/powerpoint/2010/main" val="3071345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B3FA1-657F-A2E1-725D-607A3A88A93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734E832-235B-6FB8-A196-3B08B29143DD}"/>
              </a:ext>
            </a:extLst>
          </p:cNvPr>
          <p:cNvSpPr>
            <a:spLocks noGrp="1"/>
          </p:cNvSpPr>
          <p:nvPr>
            <p:ph type="title"/>
          </p:nvPr>
        </p:nvSpPr>
        <p:spPr>
          <a:xfrm>
            <a:off x="216977" y="-63928"/>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E579A82F-F20B-C596-3887-6F6D0553A38A}"/>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6B60D962-69CA-E0CB-F670-BB34DB7900A9}"/>
              </a:ext>
            </a:extLst>
          </p:cNvPr>
          <p:cNvSpPr txBox="1">
            <a:spLocks/>
          </p:cNvSpPr>
          <p:nvPr/>
        </p:nvSpPr>
        <p:spPr>
          <a:xfrm>
            <a:off x="216977" y="449450"/>
            <a:ext cx="5215180"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latin typeface="Raleway"/>
              </a:rPr>
              <a:t>Analyzing The Gender Ratio</a:t>
            </a:r>
          </a:p>
        </p:txBody>
      </p:sp>
      <p:sp>
        <p:nvSpPr>
          <p:cNvPr id="22" name="TextBox 21">
            <a:extLst>
              <a:ext uri="{FF2B5EF4-FFF2-40B4-BE49-F238E27FC236}">
                <a16:creationId xmlns:a16="http://schemas.microsoft.com/office/drawing/2014/main" id="{E2AD67B8-E648-5099-8ED6-263A7716AB75}"/>
              </a:ext>
            </a:extLst>
          </p:cNvPr>
          <p:cNvSpPr txBox="1"/>
          <p:nvPr/>
        </p:nvSpPr>
        <p:spPr>
          <a:xfrm>
            <a:off x="4880429" y="280568"/>
            <a:ext cx="3947767" cy="4401205"/>
          </a:xfrm>
          <a:prstGeom prst="rect">
            <a:avLst/>
          </a:prstGeom>
          <a:noFill/>
        </p:spPr>
        <p:txBody>
          <a:bodyPr wrap="square" lIns="91440" tIns="45720" rIns="91440" bIns="45720" rtlCol="0" anchor="t">
            <a:spAutoFit/>
          </a:bodyPr>
          <a:lstStyle/>
          <a:p>
            <a:pPr algn="l"/>
            <a:r>
              <a:rPr lang="en-US" b="1" i="0">
                <a:solidFill>
                  <a:schemeClr val="tx1"/>
                </a:solidFill>
                <a:effectLst/>
                <a:latin typeface="Raleway"/>
              </a:rPr>
              <a:t>Insight :</a:t>
            </a:r>
          </a:p>
          <a:p>
            <a:endParaRPr lang="en-US" b="1">
              <a:solidFill>
                <a:schemeClr val="tx1"/>
              </a:solidFill>
              <a:latin typeface="Raleway"/>
            </a:endParaRPr>
          </a:p>
          <a:p>
            <a:r>
              <a:rPr lang="en-US" b="1">
                <a:solidFill>
                  <a:schemeClr val="tx1"/>
                </a:solidFill>
                <a:latin typeface="Raleway"/>
              </a:rPr>
              <a:t>Application Share</a:t>
            </a:r>
            <a:r>
              <a:rPr lang="en-US">
                <a:solidFill>
                  <a:schemeClr val="tx1"/>
                </a:solidFill>
                <a:latin typeface="Raleway"/>
              </a:rPr>
              <a:t>:</a:t>
            </a:r>
          </a:p>
          <a:p>
            <a:pPr marL="285750" indent="-285750">
              <a:buChar char="•"/>
            </a:pPr>
            <a:r>
              <a:rPr lang="en-US">
                <a:solidFill>
                  <a:schemeClr val="tx1"/>
                </a:solidFill>
                <a:latin typeface="Raleway"/>
              </a:rPr>
              <a:t>Females make up </a:t>
            </a:r>
            <a:r>
              <a:rPr lang="en-US" b="1">
                <a:solidFill>
                  <a:schemeClr val="tx1"/>
                </a:solidFill>
                <a:latin typeface="Raleway"/>
              </a:rPr>
              <a:t>65.8%</a:t>
            </a:r>
            <a:r>
              <a:rPr lang="en-US">
                <a:solidFill>
                  <a:schemeClr val="tx1"/>
                </a:solidFill>
                <a:latin typeface="Raleway"/>
              </a:rPr>
              <a:t> of applications.</a:t>
            </a:r>
          </a:p>
          <a:p>
            <a:pPr marL="285750" indent="-285750">
              <a:buChar char="•"/>
            </a:pPr>
            <a:r>
              <a:rPr lang="en-US">
                <a:solidFill>
                  <a:schemeClr val="tx1"/>
                </a:solidFill>
                <a:latin typeface="Raleway"/>
              </a:rPr>
              <a:t>Males account for </a:t>
            </a:r>
            <a:r>
              <a:rPr lang="en-US" b="1">
                <a:solidFill>
                  <a:schemeClr val="tx1"/>
                </a:solidFill>
                <a:latin typeface="Raleway"/>
              </a:rPr>
              <a:t>34.2%</a:t>
            </a:r>
            <a:r>
              <a:rPr lang="en-US">
                <a:solidFill>
                  <a:schemeClr val="tx1"/>
                </a:solidFill>
                <a:latin typeface="Raleway"/>
              </a:rPr>
              <a:t> of applications.</a:t>
            </a:r>
          </a:p>
          <a:p>
            <a:endParaRPr lang="en-US" b="1">
              <a:solidFill>
                <a:schemeClr val="tx1"/>
              </a:solidFill>
              <a:latin typeface="Raleway"/>
            </a:endParaRPr>
          </a:p>
          <a:p>
            <a:r>
              <a:rPr lang="en-US" b="1">
                <a:solidFill>
                  <a:schemeClr val="tx1"/>
                </a:solidFill>
                <a:latin typeface="Raleway"/>
              </a:rPr>
              <a:t>Non-Default Rates</a:t>
            </a:r>
            <a:r>
              <a:rPr lang="en-US">
                <a:solidFill>
                  <a:schemeClr val="tx1"/>
                </a:solidFill>
                <a:latin typeface="Raleway"/>
              </a:rPr>
              <a:t>:</a:t>
            </a:r>
          </a:p>
          <a:p>
            <a:pPr marL="285750" indent="-285750">
              <a:buChar char="•"/>
            </a:pPr>
            <a:r>
              <a:rPr lang="en-US" b="1">
                <a:solidFill>
                  <a:schemeClr val="tx1"/>
                </a:solidFill>
                <a:latin typeface="Raleway"/>
              </a:rPr>
              <a:t>93.0%</a:t>
            </a:r>
            <a:r>
              <a:rPr lang="en-US">
                <a:solidFill>
                  <a:schemeClr val="tx1"/>
                </a:solidFill>
                <a:latin typeface="Raleway"/>
              </a:rPr>
              <a:t> of female applicants are non-defaulters (188,282 out of 202,452).</a:t>
            </a:r>
          </a:p>
          <a:p>
            <a:pPr marL="285750" indent="-285750">
              <a:buChar char="•"/>
            </a:pPr>
            <a:r>
              <a:rPr lang="en-US" b="1">
                <a:solidFill>
                  <a:schemeClr val="tx1"/>
                </a:solidFill>
                <a:latin typeface="Raleway"/>
              </a:rPr>
              <a:t>89.9%</a:t>
            </a:r>
            <a:r>
              <a:rPr lang="en-US">
                <a:solidFill>
                  <a:schemeClr val="tx1"/>
                </a:solidFill>
                <a:latin typeface="Raleway"/>
              </a:rPr>
              <a:t> of male applicants are non-defaulters (94,404 out of 105,059).</a:t>
            </a:r>
          </a:p>
          <a:p>
            <a:pPr marL="285750" indent="-285750">
              <a:buChar char="•"/>
            </a:pPr>
            <a:endParaRPr lang="en-US" b="1">
              <a:solidFill>
                <a:schemeClr val="tx1"/>
              </a:solidFill>
              <a:latin typeface="Raleway"/>
            </a:endParaRPr>
          </a:p>
          <a:p>
            <a:r>
              <a:rPr lang="en-US" b="1">
                <a:solidFill>
                  <a:schemeClr val="tx1"/>
                </a:solidFill>
                <a:latin typeface="Raleway"/>
              </a:rPr>
              <a:t>Default Rates</a:t>
            </a:r>
            <a:r>
              <a:rPr lang="en-US">
                <a:solidFill>
                  <a:schemeClr val="tx1"/>
                </a:solidFill>
                <a:latin typeface="Raleway"/>
              </a:rPr>
              <a:t>:</a:t>
            </a:r>
          </a:p>
          <a:p>
            <a:pPr marL="285750" indent="-285750">
              <a:buChar char="•"/>
            </a:pPr>
            <a:r>
              <a:rPr lang="en-US">
                <a:solidFill>
                  <a:schemeClr val="tx1"/>
                </a:solidFill>
                <a:latin typeface="Raleway"/>
              </a:rPr>
              <a:t>Female default rate is </a:t>
            </a:r>
            <a:r>
              <a:rPr lang="en-US" b="1">
                <a:solidFill>
                  <a:schemeClr val="tx1"/>
                </a:solidFill>
                <a:latin typeface="Raleway"/>
              </a:rPr>
              <a:t>7.0%</a:t>
            </a:r>
            <a:r>
              <a:rPr lang="en-US">
                <a:solidFill>
                  <a:schemeClr val="tx1"/>
                </a:solidFill>
                <a:latin typeface="Raleway"/>
              </a:rPr>
              <a:t> (14,170 out of 202,452).</a:t>
            </a:r>
          </a:p>
          <a:p>
            <a:pPr marL="285750" indent="-285750">
              <a:buChar char="•"/>
            </a:pPr>
            <a:r>
              <a:rPr lang="en-US">
                <a:solidFill>
                  <a:schemeClr val="tx1"/>
                </a:solidFill>
                <a:latin typeface="Raleway"/>
              </a:rPr>
              <a:t>Male default rate is </a:t>
            </a:r>
            <a:r>
              <a:rPr lang="en-US" b="1">
                <a:solidFill>
                  <a:schemeClr val="tx1"/>
                </a:solidFill>
                <a:latin typeface="Raleway"/>
              </a:rPr>
              <a:t>10.1%</a:t>
            </a:r>
            <a:r>
              <a:rPr lang="en-US">
                <a:solidFill>
                  <a:schemeClr val="tx1"/>
                </a:solidFill>
                <a:latin typeface="Raleway"/>
              </a:rPr>
              <a:t> (10,655 out of 105,059).</a:t>
            </a:r>
          </a:p>
          <a:p>
            <a:endParaRPr lang="en-US">
              <a:solidFill>
                <a:schemeClr val="tx1"/>
              </a:solidFill>
              <a:latin typeface="Raleway"/>
            </a:endParaRPr>
          </a:p>
          <a:p>
            <a:r>
              <a:rPr lang="en-US">
                <a:solidFill>
                  <a:schemeClr val="tx1"/>
                </a:solidFill>
                <a:latin typeface="Raleway"/>
              </a:rPr>
              <a:t> Male applicants show a higher likelihood of default compared to female applicants.</a:t>
            </a:r>
          </a:p>
        </p:txBody>
      </p:sp>
      <p:pic>
        <p:nvPicPr>
          <p:cNvPr id="3" name="Picture 2" descr="A graph with blue and orange bars&#10;&#10;Description automatically generated">
            <a:extLst>
              <a:ext uri="{FF2B5EF4-FFF2-40B4-BE49-F238E27FC236}">
                <a16:creationId xmlns:a16="http://schemas.microsoft.com/office/drawing/2014/main" id="{6FA3C2F0-DAB4-94F0-356E-7C7134EB8A84}"/>
              </a:ext>
            </a:extLst>
          </p:cNvPr>
          <p:cNvPicPr>
            <a:picLocks noChangeAspect="1"/>
          </p:cNvPicPr>
          <p:nvPr/>
        </p:nvPicPr>
        <p:blipFill>
          <a:blip r:embed="rId3"/>
          <a:stretch>
            <a:fillRect/>
          </a:stretch>
        </p:blipFill>
        <p:spPr>
          <a:xfrm>
            <a:off x="129268" y="1122588"/>
            <a:ext cx="4748894" cy="3560536"/>
          </a:xfrm>
          <a:prstGeom prst="rect">
            <a:avLst/>
          </a:prstGeom>
        </p:spPr>
      </p:pic>
    </p:spTree>
    <p:extLst>
      <p:ext uri="{BB962C8B-B14F-4D97-AF65-F5344CB8AC3E}">
        <p14:creationId xmlns:p14="http://schemas.microsoft.com/office/powerpoint/2010/main" val="336113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00C82-D503-E866-9E4C-DFE09662B8F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B0F9C2D-B5BF-3BA8-E9A0-A0C44A441842}"/>
              </a:ext>
            </a:extLst>
          </p:cNvPr>
          <p:cNvSpPr>
            <a:spLocks noGrp="1"/>
          </p:cNvSpPr>
          <p:nvPr>
            <p:ph type="title"/>
          </p:nvPr>
        </p:nvSpPr>
        <p:spPr>
          <a:xfrm>
            <a:off x="216977" y="-57575"/>
            <a:ext cx="7938191" cy="785995"/>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7796E7E9-B53E-07B4-6F86-28C64C80D14E}"/>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8" name="Title 4">
            <a:extLst>
              <a:ext uri="{FF2B5EF4-FFF2-40B4-BE49-F238E27FC236}">
                <a16:creationId xmlns:a16="http://schemas.microsoft.com/office/drawing/2014/main" id="{CA9C68FB-0951-843F-2640-741308FF4790}"/>
              </a:ext>
            </a:extLst>
          </p:cNvPr>
          <p:cNvSpPr txBox="1">
            <a:spLocks/>
          </p:cNvSpPr>
          <p:nvPr/>
        </p:nvSpPr>
        <p:spPr>
          <a:xfrm>
            <a:off x="216977" y="449450"/>
            <a:ext cx="5215180"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latin typeface="Raleway"/>
              </a:rPr>
              <a:t>Analyzing The Contract Type</a:t>
            </a:r>
            <a:endParaRPr lang="en-US" sz="1800"/>
          </a:p>
        </p:txBody>
      </p:sp>
      <p:sp>
        <p:nvSpPr>
          <p:cNvPr id="6" name="TextBox 5">
            <a:extLst>
              <a:ext uri="{FF2B5EF4-FFF2-40B4-BE49-F238E27FC236}">
                <a16:creationId xmlns:a16="http://schemas.microsoft.com/office/drawing/2014/main" id="{50E98B69-29E6-2DF1-9FA4-801C67EBF3D5}"/>
              </a:ext>
            </a:extLst>
          </p:cNvPr>
          <p:cNvSpPr txBox="1"/>
          <p:nvPr/>
        </p:nvSpPr>
        <p:spPr>
          <a:xfrm>
            <a:off x="322074" y="3757540"/>
            <a:ext cx="8826008" cy="738664"/>
          </a:xfrm>
          <a:prstGeom prst="rect">
            <a:avLst/>
          </a:prstGeom>
          <a:noFill/>
        </p:spPr>
        <p:txBody>
          <a:bodyPr wrap="square">
            <a:spAutoFit/>
          </a:bodyPr>
          <a:lstStyle/>
          <a:p>
            <a:pPr algn="l"/>
            <a:r>
              <a:rPr lang="en-US" b="1" i="0">
                <a:effectLst/>
                <a:latin typeface="Raleway" pitchFamily="2" charset="0"/>
              </a:rPr>
              <a:t>Insight :</a:t>
            </a:r>
          </a:p>
          <a:p>
            <a:pPr marL="285750" indent="-285750" algn="l">
              <a:buFont typeface="Arial" panose="020B0604020202020204" pitchFamily="34" charset="0"/>
              <a:buChar char="•"/>
            </a:pPr>
            <a:r>
              <a:rPr lang="en-US" b="1" i="0">
                <a:effectLst/>
                <a:latin typeface="Raleway" pitchFamily="2" charset="0"/>
              </a:rPr>
              <a:t>Cash loans</a:t>
            </a:r>
            <a:r>
              <a:rPr lang="en-US" b="0" i="0">
                <a:effectLst/>
                <a:latin typeface="Raleway" pitchFamily="2" charset="0"/>
              </a:rPr>
              <a:t> are the dominant type of loan, making up approximately </a:t>
            </a:r>
            <a:r>
              <a:rPr lang="en-US" b="1" i="0">
                <a:effectLst/>
                <a:latin typeface="Raleway" pitchFamily="2" charset="0"/>
              </a:rPr>
              <a:t>90.5% </a:t>
            </a:r>
            <a:r>
              <a:rPr lang="en-US" b="0" i="0">
                <a:effectLst/>
                <a:latin typeface="Raleway" pitchFamily="2" charset="0"/>
              </a:rPr>
              <a:t>of total applications.</a:t>
            </a:r>
          </a:p>
          <a:p>
            <a:pPr marL="285750" indent="-285750" algn="l">
              <a:buFont typeface="Arial" panose="020B0604020202020204" pitchFamily="34" charset="0"/>
              <a:buChar char="•"/>
            </a:pPr>
            <a:r>
              <a:rPr lang="en-US" b="1" i="0">
                <a:effectLst/>
                <a:latin typeface="Raleway" pitchFamily="2" charset="0"/>
              </a:rPr>
              <a:t>Revolving loans</a:t>
            </a:r>
            <a:r>
              <a:rPr lang="en-US" b="0" i="0">
                <a:effectLst/>
                <a:latin typeface="Raleway" pitchFamily="2" charset="0"/>
              </a:rPr>
              <a:t> constitute around </a:t>
            </a:r>
            <a:r>
              <a:rPr lang="en-US" b="1" i="0">
                <a:effectLst/>
                <a:latin typeface="Raleway" pitchFamily="2" charset="0"/>
              </a:rPr>
              <a:t>9.5%</a:t>
            </a:r>
            <a:r>
              <a:rPr lang="en-US" b="0" i="0">
                <a:effectLst/>
                <a:latin typeface="Raleway" pitchFamily="2" charset="0"/>
              </a:rPr>
              <a:t>.</a:t>
            </a:r>
          </a:p>
        </p:txBody>
      </p:sp>
      <p:pic>
        <p:nvPicPr>
          <p:cNvPr id="3" name="Picture 2" descr="A comparison of a graph&#10;&#10;Description automatically generated">
            <a:extLst>
              <a:ext uri="{FF2B5EF4-FFF2-40B4-BE49-F238E27FC236}">
                <a16:creationId xmlns:a16="http://schemas.microsoft.com/office/drawing/2014/main" id="{C22D47C4-7A09-E8A7-D838-20630BBF48DA}"/>
              </a:ext>
            </a:extLst>
          </p:cNvPr>
          <p:cNvPicPr>
            <a:picLocks noChangeAspect="1"/>
          </p:cNvPicPr>
          <p:nvPr/>
        </p:nvPicPr>
        <p:blipFill>
          <a:blip r:embed="rId3"/>
          <a:stretch>
            <a:fillRect/>
          </a:stretch>
        </p:blipFill>
        <p:spPr>
          <a:xfrm>
            <a:off x="302078" y="956196"/>
            <a:ext cx="8507187" cy="2798402"/>
          </a:xfrm>
          <a:prstGeom prst="rect">
            <a:avLst/>
          </a:prstGeom>
        </p:spPr>
      </p:pic>
    </p:spTree>
    <p:extLst>
      <p:ext uri="{BB962C8B-B14F-4D97-AF65-F5344CB8AC3E}">
        <p14:creationId xmlns:p14="http://schemas.microsoft.com/office/powerpoint/2010/main" val="4272947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2A293-EE63-C5BA-43BA-D8B57B4A4D7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215B917-161F-C1B7-56DE-D8CA8BD9ACAE}"/>
              </a:ext>
            </a:extLst>
          </p:cNvPr>
          <p:cNvSpPr>
            <a:spLocks noGrp="1"/>
          </p:cNvSpPr>
          <p:nvPr>
            <p:ph type="title"/>
          </p:nvPr>
        </p:nvSpPr>
        <p:spPr>
          <a:xfrm>
            <a:off x="216977" y="-57575"/>
            <a:ext cx="7938191" cy="785995"/>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D1712A49-32A5-D3BF-7487-A5AEEDB53D26}"/>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8" name="Title 4">
            <a:extLst>
              <a:ext uri="{FF2B5EF4-FFF2-40B4-BE49-F238E27FC236}">
                <a16:creationId xmlns:a16="http://schemas.microsoft.com/office/drawing/2014/main" id="{2A5E4DAE-2B14-B80B-E442-743C5AC1A1FC}"/>
              </a:ext>
            </a:extLst>
          </p:cNvPr>
          <p:cNvSpPr txBox="1">
            <a:spLocks/>
          </p:cNvSpPr>
          <p:nvPr/>
        </p:nvSpPr>
        <p:spPr>
          <a:xfrm>
            <a:off x="216977" y="449450"/>
            <a:ext cx="5215180"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latin typeface="Raleway"/>
              </a:rPr>
              <a:t>Analyzing The Contract Type</a:t>
            </a:r>
          </a:p>
        </p:txBody>
      </p:sp>
      <p:sp>
        <p:nvSpPr>
          <p:cNvPr id="10" name="TextBox 9">
            <a:extLst>
              <a:ext uri="{FF2B5EF4-FFF2-40B4-BE49-F238E27FC236}">
                <a16:creationId xmlns:a16="http://schemas.microsoft.com/office/drawing/2014/main" id="{B313152C-32F3-F8BD-DAFC-5EF58A29EBF6}"/>
              </a:ext>
            </a:extLst>
          </p:cNvPr>
          <p:cNvSpPr txBox="1"/>
          <p:nvPr/>
        </p:nvSpPr>
        <p:spPr>
          <a:xfrm>
            <a:off x="4587191" y="692161"/>
            <a:ext cx="4575690" cy="3754874"/>
          </a:xfrm>
          <a:prstGeom prst="rect">
            <a:avLst/>
          </a:prstGeom>
          <a:noFill/>
        </p:spPr>
        <p:txBody>
          <a:bodyPr wrap="square" lIns="91440" tIns="45720" rIns="91440" bIns="45720" anchor="t">
            <a:spAutoFit/>
          </a:bodyPr>
          <a:lstStyle/>
          <a:p>
            <a:pPr algn="l"/>
            <a:r>
              <a:rPr lang="en-US" b="1">
                <a:solidFill>
                  <a:schemeClr val="tx1"/>
                </a:solidFill>
                <a:latin typeface="Raleway"/>
              </a:rPr>
              <a:t>Insight :</a:t>
            </a:r>
          </a:p>
          <a:p>
            <a:endParaRPr lang="en-US" b="1">
              <a:solidFill>
                <a:schemeClr val="tx1"/>
              </a:solidFill>
              <a:latin typeface="Raleway"/>
            </a:endParaRPr>
          </a:p>
          <a:p>
            <a:r>
              <a:rPr lang="en-US" b="1">
                <a:solidFill>
                  <a:schemeClr val="tx1"/>
                </a:solidFill>
                <a:latin typeface="Raleway"/>
              </a:rPr>
              <a:t>Loan Distribution</a:t>
            </a:r>
            <a:r>
              <a:rPr lang="en-US">
                <a:solidFill>
                  <a:schemeClr val="tx1"/>
                </a:solidFill>
                <a:latin typeface="Raleway"/>
              </a:rPr>
              <a:t>:</a:t>
            </a:r>
          </a:p>
          <a:p>
            <a:pPr>
              <a:buFont typeface="Arial" panose="020B0604020202020204" pitchFamily="34" charset="0"/>
              <a:buChar char="•"/>
            </a:pPr>
            <a:r>
              <a:rPr lang="en-US">
                <a:solidFill>
                  <a:schemeClr val="tx1"/>
                </a:solidFill>
                <a:latin typeface="Raleway"/>
              </a:rPr>
              <a:t>Cash loans make up </a:t>
            </a:r>
            <a:r>
              <a:rPr lang="en-US" b="1">
                <a:solidFill>
                  <a:schemeClr val="tx1"/>
                </a:solidFill>
                <a:latin typeface="Raleway"/>
              </a:rPr>
              <a:t>90.5%</a:t>
            </a:r>
            <a:r>
              <a:rPr lang="en-US">
                <a:solidFill>
                  <a:schemeClr val="tx1"/>
                </a:solidFill>
                <a:latin typeface="Raleway"/>
              </a:rPr>
              <a:t> of total applications.</a:t>
            </a:r>
          </a:p>
          <a:p>
            <a:pPr>
              <a:buFont typeface="Arial" panose="020B0604020202020204" pitchFamily="34" charset="0"/>
              <a:buChar char="•"/>
            </a:pPr>
            <a:r>
              <a:rPr lang="en-US">
                <a:solidFill>
                  <a:schemeClr val="tx1"/>
                </a:solidFill>
                <a:latin typeface="Raleway"/>
              </a:rPr>
              <a:t>Revolving loans constitute </a:t>
            </a:r>
            <a:r>
              <a:rPr lang="en-US" b="1">
                <a:solidFill>
                  <a:schemeClr val="tx1"/>
                </a:solidFill>
                <a:latin typeface="Raleway"/>
              </a:rPr>
              <a:t>9.5%</a:t>
            </a:r>
            <a:r>
              <a:rPr lang="en-US">
                <a:solidFill>
                  <a:schemeClr val="tx1"/>
                </a:solidFill>
                <a:latin typeface="Raleway"/>
              </a:rPr>
              <a:t> of total applications.</a:t>
            </a:r>
          </a:p>
          <a:p>
            <a:endParaRPr lang="en-US" b="1">
              <a:solidFill>
                <a:schemeClr val="tx1"/>
              </a:solidFill>
              <a:latin typeface="Raleway"/>
            </a:endParaRPr>
          </a:p>
          <a:p>
            <a:pPr>
              <a:buFont typeface="Arial" panose="020B0604020202020204" pitchFamily="34" charset="0"/>
            </a:pPr>
            <a:r>
              <a:rPr lang="en-US" b="1">
                <a:solidFill>
                  <a:schemeClr val="tx1"/>
                </a:solidFill>
                <a:latin typeface="Raleway"/>
              </a:rPr>
              <a:t>Default Rates by Contract Type</a:t>
            </a:r>
            <a:r>
              <a:rPr lang="en-US">
                <a:solidFill>
                  <a:schemeClr val="tx1"/>
                </a:solidFill>
                <a:latin typeface="Raleway"/>
              </a:rPr>
              <a:t>:</a:t>
            </a:r>
            <a:endParaRPr lang="en-US">
              <a:solidFill>
                <a:schemeClr val="tx1"/>
              </a:solidFill>
            </a:endParaRPr>
          </a:p>
          <a:p>
            <a:pPr>
              <a:buFont typeface="Arial" panose="020B0604020202020204" pitchFamily="34" charset="0"/>
              <a:buChar char="•"/>
            </a:pPr>
            <a:r>
              <a:rPr lang="en-US">
                <a:solidFill>
                  <a:schemeClr val="tx1"/>
                </a:solidFill>
                <a:latin typeface="Raleway"/>
              </a:rPr>
              <a:t>Cash loans have a default rate of </a:t>
            </a:r>
            <a:r>
              <a:rPr lang="en-US" b="1">
                <a:solidFill>
                  <a:schemeClr val="tx1"/>
                </a:solidFill>
                <a:latin typeface="Raleway"/>
              </a:rPr>
              <a:t>8.3%</a:t>
            </a:r>
            <a:r>
              <a:rPr lang="en-US">
                <a:solidFill>
                  <a:schemeClr val="tx1"/>
                </a:solidFill>
                <a:latin typeface="Raleway"/>
              </a:rPr>
              <a:t> (23,221 out of 278,232).</a:t>
            </a:r>
          </a:p>
          <a:p>
            <a:pPr>
              <a:buFont typeface="Arial" panose="020B0604020202020204" pitchFamily="34" charset="0"/>
              <a:buChar char="•"/>
            </a:pPr>
            <a:r>
              <a:rPr lang="en-US">
                <a:solidFill>
                  <a:schemeClr val="tx1"/>
                </a:solidFill>
                <a:latin typeface="Raleway"/>
              </a:rPr>
              <a:t>Revolving loans have a lower default rate of </a:t>
            </a:r>
            <a:r>
              <a:rPr lang="en-US" b="1">
                <a:solidFill>
                  <a:schemeClr val="tx1"/>
                </a:solidFill>
                <a:latin typeface="Raleway"/>
              </a:rPr>
              <a:t>5.5%</a:t>
            </a:r>
            <a:r>
              <a:rPr lang="en-US">
                <a:solidFill>
                  <a:schemeClr val="tx1"/>
                </a:solidFill>
                <a:latin typeface="Raleway"/>
              </a:rPr>
              <a:t> (1,604 out of 29,279).</a:t>
            </a:r>
          </a:p>
          <a:p>
            <a:endParaRPr lang="en-US" b="1">
              <a:solidFill>
                <a:schemeClr val="tx1"/>
              </a:solidFill>
              <a:latin typeface="Raleway"/>
            </a:endParaRPr>
          </a:p>
          <a:p>
            <a:pPr>
              <a:buFont typeface="Arial" panose="020B0604020202020204" pitchFamily="34" charset="0"/>
            </a:pPr>
            <a:r>
              <a:rPr lang="en-US" b="1">
                <a:solidFill>
                  <a:schemeClr val="tx1"/>
                </a:solidFill>
                <a:latin typeface="Raleway"/>
              </a:rPr>
              <a:t>Non-Default Rates by Contract Type</a:t>
            </a:r>
            <a:r>
              <a:rPr lang="en-US">
                <a:solidFill>
                  <a:schemeClr val="tx1"/>
                </a:solidFill>
                <a:latin typeface="Raleway"/>
              </a:rPr>
              <a:t>:</a:t>
            </a:r>
            <a:endParaRPr lang="en-US">
              <a:solidFill>
                <a:schemeClr val="tx1"/>
              </a:solidFill>
            </a:endParaRPr>
          </a:p>
          <a:p>
            <a:pPr>
              <a:buFont typeface="Arial" panose="020B0604020202020204" pitchFamily="34" charset="0"/>
              <a:buChar char="•"/>
            </a:pPr>
            <a:r>
              <a:rPr lang="en-US">
                <a:solidFill>
                  <a:schemeClr val="tx1"/>
                </a:solidFill>
                <a:latin typeface="Raleway"/>
              </a:rPr>
              <a:t>Cash loans have a non-default rate of </a:t>
            </a:r>
            <a:r>
              <a:rPr lang="en-US" b="1">
                <a:solidFill>
                  <a:schemeClr val="tx1"/>
                </a:solidFill>
                <a:latin typeface="Raleway"/>
              </a:rPr>
              <a:t>91.7%</a:t>
            </a:r>
            <a:r>
              <a:rPr lang="en-US">
                <a:solidFill>
                  <a:schemeClr val="tx1"/>
                </a:solidFill>
                <a:latin typeface="Raleway"/>
              </a:rPr>
              <a:t> (255,011 out of 278,232).</a:t>
            </a:r>
          </a:p>
          <a:p>
            <a:pPr>
              <a:buFont typeface="Arial" panose="020B0604020202020204" pitchFamily="34" charset="0"/>
              <a:buChar char="•"/>
            </a:pPr>
            <a:r>
              <a:rPr lang="en-US">
                <a:solidFill>
                  <a:schemeClr val="tx1"/>
                </a:solidFill>
                <a:latin typeface="Raleway"/>
              </a:rPr>
              <a:t>Revolving loans have a higher non-default rate of </a:t>
            </a:r>
            <a:r>
              <a:rPr lang="en-US" b="1">
                <a:solidFill>
                  <a:schemeClr val="tx1"/>
                </a:solidFill>
                <a:latin typeface="Raleway"/>
              </a:rPr>
              <a:t>94.5%</a:t>
            </a:r>
            <a:r>
              <a:rPr lang="en-US">
                <a:solidFill>
                  <a:schemeClr val="tx1"/>
                </a:solidFill>
                <a:latin typeface="Raleway"/>
              </a:rPr>
              <a:t> (27,675 out of 29,279).</a:t>
            </a:r>
          </a:p>
        </p:txBody>
      </p:sp>
      <p:pic>
        <p:nvPicPr>
          <p:cNvPr id="3" name="Picture 2" descr="A graph of application applications&#10;&#10;Description automatically generated">
            <a:extLst>
              <a:ext uri="{FF2B5EF4-FFF2-40B4-BE49-F238E27FC236}">
                <a16:creationId xmlns:a16="http://schemas.microsoft.com/office/drawing/2014/main" id="{5E3D9422-0250-9DA5-9B4B-B22F9F9F6B35}"/>
              </a:ext>
            </a:extLst>
          </p:cNvPr>
          <p:cNvPicPr>
            <a:picLocks noChangeAspect="1"/>
          </p:cNvPicPr>
          <p:nvPr/>
        </p:nvPicPr>
        <p:blipFill>
          <a:blip r:embed="rId3"/>
          <a:stretch>
            <a:fillRect/>
          </a:stretch>
        </p:blipFill>
        <p:spPr>
          <a:xfrm>
            <a:off x="2269" y="1004660"/>
            <a:ext cx="4576535" cy="3705678"/>
          </a:xfrm>
          <a:prstGeom prst="rect">
            <a:avLst/>
          </a:prstGeom>
        </p:spPr>
      </p:pic>
    </p:spTree>
    <p:extLst>
      <p:ext uri="{BB962C8B-B14F-4D97-AF65-F5344CB8AC3E}">
        <p14:creationId xmlns:p14="http://schemas.microsoft.com/office/powerpoint/2010/main" val="4046461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88B95-FBCE-5D17-1FF4-97435B796DA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D255C04-9150-054D-5B7F-8BB654DD5C0C}"/>
              </a:ext>
            </a:extLst>
          </p:cNvPr>
          <p:cNvSpPr>
            <a:spLocks noGrp="1"/>
          </p:cNvSpPr>
          <p:nvPr>
            <p:ph type="title"/>
          </p:nvPr>
        </p:nvSpPr>
        <p:spPr>
          <a:xfrm>
            <a:off x="216977" y="-57575"/>
            <a:ext cx="7938191" cy="785995"/>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64FDEA6D-0DAB-088C-8A28-79A9C13FF769}"/>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8" name="Title 4">
            <a:extLst>
              <a:ext uri="{FF2B5EF4-FFF2-40B4-BE49-F238E27FC236}">
                <a16:creationId xmlns:a16="http://schemas.microsoft.com/office/drawing/2014/main" id="{3FEF0888-0A98-2C08-430B-0CA4CD3FF824}"/>
              </a:ext>
            </a:extLst>
          </p:cNvPr>
          <p:cNvSpPr txBox="1">
            <a:spLocks/>
          </p:cNvSpPr>
          <p:nvPr/>
        </p:nvSpPr>
        <p:spPr>
          <a:xfrm>
            <a:off x="216977" y="449450"/>
            <a:ext cx="5215180" cy="401033"/>
          </a:xfrm>
          <a:prstGeom prst="rect">
            <a:avLst/>
          </a:prstGeom>
          <a:noFill/>
          <a:ln>
            <a:noFill/>
          </a:ln>
        </p:spPr>
        <p:txBody>
          <a:bodyPr spcFirstLastPara="1" wrap="square" lIns="91425" tIns="91425" rIns="91425" bIns="91425" anchor="ctr"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latin typeface="Raleway"/>
              </a:rPr>
              <a:t>Let's Look At The Income Type</a:t>
            </a:r>
          </a:p>
        </p:txBody>
      </p:sp>
      <p:sp>
        <p:nvSpPr>
          <p:cNvPr id="11" name="TextBox 10">
            <a:extLst>
              <a:ext uri="{FF2B5EF4-FFF2-40B4-BE49-F238E27FC236}">
                <a16:creationId xmlns:a16="http://schemas.microsoft.com/office/drawing/2014/main" id="{3658A9A7-352A-221D-5878-697F600AA46D}"/>
              </a:ext>
            </a:extLst>
          </p:cNvPr>
          <p:cNvSpPr txBox="1"/>
          <p:nvPr/>
        </p:nvSpPr>
        <p:spPr>
          <a:xfrm>
            <a:off x="397190" y="3744925"/>
            <a:ext cx="8743063" cy="830997"/>
          </a:xfrm>
          <a:prstGeom prst="rect">
            <a:avLst/>
          </a:prstGeom>
          <a:noFill/>
        </p:spPr>
        <p:txBody>
          <a:bodyPr wrap="square" lIns="91440" tIns="45720" rIns="91440" bIns="45720" anchor="t">
            <a:spAutoFit/>
          </a:bodyPr>
          <a:lstStyle/>
          <a:p>
            <a:pPr algn="l"/>
            <a:r>
              <a:rPr lang="en-US" sz="1200" b="1" i="0">
                <a:effectLst/>
                <a:latin typeface="Raleway"/>
              </a:rPr>
              <a:t>Insight :</a:t>
            </a:r>
          </a:p>
          <a:p>
            <a:pPr marL="285750" indent="-285750" algn="l">
              <a:buFont typeface="Arial" panose="020B0604020202020204" pitchFamily="34" charset="0"/>
              <a:buChar char="•"/>
            </a:pPr>
            <a:r>
              <a:rPr lang="en-US" sz="1200" b="0" i="0">
                <a:effectLst/>
                <a:latin typeface="Raleway"/>
              </a:rPr>
              <a:t>The </a:t>
            </a:r>
            <a:r>
              <a:rPr lang="en-US" sz="1200" b="1" i="0" u="sng">
                <a:effectLst/>
                <a:latin typeface="Raleway"/>
              </a:rPr>
              <a:t>majority</a:t>
            </a:r>
            <a:r>
              <a:rPr lang="en-US" sz="1200" b="0" i="0">
                <a:effectLst/>
                <a:latin typeface="Raleway"/>
              </a:rPr>
              <a:t> of applications come from individuals classified as </a:t>
            </a:r>
            <a:r>
              <a:rPr lang="en-US" sz="1200" b="1" i="0" u="sng">
                <a:effectLst/>
                <a:latin typeface="Raleway"/>
              </a:rPr>
              <a:t>"Working"</a:t>
            </a:r>
            <a:r>
              <a:rPr lang="en-US" sz="1200" b="0" i="0">
                <a:effectLst/>
                <a:latin typeface="Raleway"/>
              </a:rPr>
              <a:t> (approximately </a:t>
            </a:r>
            <a:r>
              <a:rPr lang="en-US" sz="1200" b="1" i="0" u="sng">
                <a:effectLst/>
                <a:latin typeface="Raleway"/>
              </a:rPr>
              <a:t>50.5%</a:t>
            </a:r>
            <a:r>
              <a:rPr lang="en-US" sz="1200" b="0" i="0">
                <a:effectLst/>
                <a:latin typeface="Raleway"/>
              </a:rPr>
              <a:t>), followed by </a:t>
            </a:r>
            <a:r>
              <a:rPr lang="en-US" sz="1200" b="0" i="0" u="sng">
                <a:effectLst/>
                <a:latin typeface="Raleway"/>
              </a:rPr>
              <a:t>"Commercial Associate"</a:t>
            </a:r>
            <a:r>
              <a:rPr lang="en-US" sz="1200" b="0" i="0">
                <a:effectLst/>
                <a:latin typeface="Raleway"/>
              </a:rPr>
              <a:t> (about </a:t>
            </a:r>
            <a:r>
              <a:rPr lang="en-US" sz="1200" b="0" i="0" u="sng">
                <a:effectLst/>
                <a:latin typeface="Raleway"/>
              </a:rPr>
              <a:t>23.5%</a:t>
            </a:r>
            <a:r>
              <a:rPr lang="en-US" sz="1200" b="0" i="0">
                <a:effectLst/>
                <a:latin typeface="Raleway"/>
              </a:rPr>
              <a:t>), and </a:t>
            </a:r>
            <a:r>
              <a:rPr lang="en-US" sz="1200" b="1" i="0">
                <a:effectLst/>
                <a:latin typeface="Raleway"/>
              </a:rPr>
              <a:t>"Pensioner"</a:t>
            </a:r>
            <a:r>
              <a:rPr lang="en-US" sz="1200" b="0" i="0">
                <a:effectLst/>
                <a:latin typeface="Raleway"/>
              </a:rPr>
              <a:t> (around </a:t>
            </a:r>
            <a:r>
              <a:rPr lang="en-US" sz="1200" b="1" i="0">
                <a:effectLst/>
                <a:latin typeface="Raleway"/>
              </a:rPr>
              <a:t>18%</a:t>
            </a:r>
            <a:r>
              <a:rPr lang="en-US" sz="1200" b="0" i="0">
                <a:effectLst/>
                <a:latin typeface="Raleway"/>
              </a:rPr>
              <a:t>). Other categories contribute very few applications.</a:t>
            </a:r>
          </a:p>
        </p:txBody>
      </p:sp>
      <p:pic>
        <p:nvPicPr>
          <p:cNvPr id="3" name="Picture 2">
            <a:extLst>
              <a:ext uri="{FF2B5EF4-FFF2-40B4-BE49-F238E27FC236}">
                <a16:creationId xmlns:a16="http://schemas.microsoft.com/office/drawing/2014/main" id="{3A54CDCF-F413-37EE-3B4E-F743AF190542}"/>
              </a:ext>
            </a:extLst>
          </p:cNvPr>
          <p:cNvPicPr>
            <a:picLocks noChangeAspect="1"/>
          </p:cNvPicPr>
          <p:nvPr/>
        </p:nvPicPr>
        <p:blipFill>
          <a:blip r:embed="rId3"/>
          <a:stretch>
            <a:fillRect/>
          </a:stretch>
        </p:blipFill>
        <p:spPr>
          <a:xfrm>
            <a:off x="213563" y="734787"/>
            <a:ext cx="8725037" cy="3110592"/>
          </a:xfrm>
          <a:prstGeom prst="rect">
            <a:avLst/>
          </a:prstGeom>
        </p:spPr>
      </p:pic>
    </p:spTree>
    <p:extLst>
      <p:ext uri="{BB962C8B-B14F-4D97-AF65-F5344CB8AC3E}">
        <p14:creationId xmlns:p14="http://schemas.microsoft.com/office/powerpoint/2010/main" val="3226737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F3665-7CBD-E6D6-2E7D-7AAB1BBB26A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12FBBD5-9FA0-3191-8440-42E6E2C35578}"/>
              </a:ext>
            </a:extLst>
          </p:cNvPr>
          <p:cNvSpPr>
            <a:spLocks noGrp="1"/>
          </p:cNvSpPr>
          <p:nvPr>
            <p:ph type="title"/>
          </p:nvPr>
        </p:nvSpPr>
        <p:spPr>
          <a:xfrm>
            <a:off x="216977" y="-57575"/>
            <a:ext cx="7938191" cy="785995"/>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F100CCCF-A84A-4D32-F8AD-DDE99B89FB76}"/>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8" name="Title 4">
            <a:extLst>
              <a:ext uri="{FF2B5EF4-FFF2-40B4-BE49-F238E27FC236}">
                <a16:creationId xmlns:a16="http://schemas.microsoft.com/office/drawing/2014/main" id="{36891641-F9DE-8730-DCC2-B327DA92C027}"/>
              </a:ext>
            </a:extLst>
          </p:cNvPr>
          <p:cNvSpPr txBox="1">
            <a:spLocks/>
          </p:cNvSpPr>
          <p:nvPr/>
        </p:nvSpPr>
        <p:spPr>
          <a:xfrm>
            <a:off x="131737" y="348711"/>
            <a:ext cx="5215180"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latin typeface="Raleway"/>
              </a:rPr>
              <a:t>Let's look at the income type</a:t>
            </a:r>
          </a:p>
        </p:txBody>
      </p:sp>
      <p:pic>
        <p:nvPicPr>
          <p:cNvPr id="3" name="Picture 2" descr="A graph of application type and target value&#10;&#10;Description automatically generated">
            <a:extLst>
              <a:ext uri="{FF2B5EF4-FFF2-40B4-BE49-F238E27FC236}">
                <a16:creationId xmlns:a16="http://schemas.microsoft.com/office/drawing/2014/main" id="{12F45CD2-1829-F302-43EB-371DC2653923}"/>
              </a:ext>
            </a:extLst>
          </p:cNvPr>
          <p:cNvPicPr>
            <a:picLocks noChangeAspect="1"/>
          </p:cNvPicPr>
          <p:nvPr/>
        </p:nvPicPr>
        <p:blipFill>
          <a:blip r:embed="rId3"/>
          <a:stretch>
            <a:fillRect/>
          </a:stretch>
        </p:blipFill>
        <p:spPr>
          <a:xfrm>
            <a:off x="136071" y="889412"/>
            <a:ext cx="8871856" cy="3029032"/>
          </a:xfrm>
          <a:prstGeom prst="rect">
            <a:avLst/>
          </a:prstGeom>
        </p:spPr>
      </p:pic>
      <p:sp>
        <p:nvSpPr>
          <p:cNvPr id="6" name="TextBox 5">
            <a:extLst>
              <a:ext uri="{FF2B5EF4-FFF2-40B4-BE49-F238E27FC236}">
                <a16:creationId xmlns:a16="http://schemas.microsoft.com/office/drawing/2014/main" id="{CCF79555-90EB-B1F4-417B-ED67FDD69730}"/>
              </a:ext>
            </a:extLst>
          </p:cNvPr>
          <p:cNvSpPr txBox="1"/>
          <p:nvPr/>
        </p:nvSpPr>
        <p:spPr>
          <a:xfrm>
            <a:off x="125187" y="4048578"/>
            <a:ext cx="900248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Raleway"/>
              </a:rPr>
              <a:t>Insight </a:t>
            </a:r>
            <a:r>
              <a:rPr lang="en-US" sz="1200">
                <a:latin typeface="Raleway"/>
              </a:rPr>
              <a:t>: Most applications are from "Working" individuals (50.5%), followed by "Commercial Associate" (23.5%) and "Pensioner" (18%). The highest default rates are for </a:t>
            </a:r>
            <a:r>
              <a:rPr lang="en-US" sz="1200" b="1">
                <a:latin typeface="Raleway"/>
              </a:rPr>
              <a:t>"Unemployed" (36.4%)</a:t>
            </a:r>
            <a:r>
              <a:rPr lang="en-US" sz="1200">
                <a:latin typeface="Raleway"/>
              </a:rPr>
              <a:t> and </a:t>
            </a:r>
            <a:r>
              <a:rPr lang="en-US" sz="1200" b="1">
                <a:latin typeface="Raleway"/>
              </a:rPr>
              <a:t>"Maternity Leave" (40%)</a:t>
            </a:r>
            <a:r>
              <a:rPr lang="en-US" sz="1200">
                <a:latin typeface="Raleway"/>
              </a:rPr>
              <a:t>. "Working" applicants have a 9.6% default rate, indicating stable employment leads to better repayment.​</a:t>
            </a:r>
            <a:endParaRPr lang="en-US" sz="1200"/>
          </a:p>
        </p:txBody>
      </p:sp>
    </p:spTree>
    <p:extLst>
      <p:ext uri="{BB962C8B-B14F-4D97-AF65-F5344CB8AC3E}">
        <p14:creationId xmlns:p14="http://schemas.microsoft.com/office/powerpoint/2010/main" val="2920317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56626-F7F8-D7B4-A7E7-A0D1B83D733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DFC4AF6-FCBF-847C-C931-55BEB1A4A383}"/>
              </a:ext>
            </a:extLst>
          </p:cNvPr>
          <p:cNvSpPr>
            <a:spLocks noGrp="1"/>
          </p:cNvSpPr>
          <p:nvPr>
            <p:ph type="title"/>
          </p:nvPr>
        </p:nvSpPr>
        <p:spPr>
          <a:xfrm>
            <a:off x="302400" y="10800"/>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CE99B569-55F6-0AD3-C6B8-2FB9455D83FB}"/>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04F61880-BE94-EC8E-68FF-1561590926B8}"/>
              </a:ext>
            </a:extLst>
          </p:cNvPr>
          <p:cNvSpPr txBox="1">
            <a:spLocks/>
          </p:cNvSpPr>
          <p:nvPr/>
        </p:nvSpPr>
        <p:spPr>
          <a:xfrm>
            <a:off x="298915" y="528768"/>
            <a:ext cx="4924895"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latin typeface="Raleway"/>
              </a:rPr>
              <a:t>Analyzing the Education Type</a:t>
            </a:r>
            <a:endParaRPr lang="en-US"/>
          </a:p>
        </p:txBody>
      </p:sp>
      <p:sp>
        <p:nvSpPr>
          <p:cNvPr id="7" name="TextBox 6">
            <a:extLst>
              <a:ext uri="{FF2B5EF4-FFF2-40B4-BE49-F238E27FC236}">
                <a16:creationId xmlns:a16="http://schemas.microsoft.com/office/drawing/2014/main" id="{6730185B-8F20-8C28-16C0-F3BBF8DB7475}"/>
              </a:ext>
            </a:extLst>
          </p:cNvPr>
          <p:cNvSpPr txBox="1"/>
          <p:nvPr/>
        </p:nvSpPr>
        <p:spPr>
          <a:xfrm>
            <a:off x="299596" y="3964135"/>
            <a:ext cx="940490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Raleway"/>
              </a:rPr>
              <a:t>Insight</a:t>
            </a:r>
            <a:r>
              <a:rPr lang="en-US" sz="1200">
                <a:latin typeface="Raleway"/>
              </a:rPr>
              <a:t>:</a:t>
            </a:r>
            <a:endParaRPr lang="en-US" sz="1200"/>
          </a:p>
          <a:p>
            <a:pPr marL="285750" indent="-285750">
              <a:buChar char="•"/>
            </a:pPr>
            <a:r>
              <a:rPr lang="en-US" sz="1200">
                <a:latin typeface="Raleway"/>
              </a:rPr>
              <a:t>Most applications come from individuals with </a:t>
            </a:r>
            <a:r>
              <a:rPr lang="en-US" sz="1200" b="1">
                <a:latin typeface="Raleway"/>
              </a:rPr>
              <a:t>Secondary/ Secondary Special education (218,391)</a:t>
            </a:r>
            <a:r>
              <a:rPr lang="en-US" sz="1200">
                <a:latin typeface="Raleway"/>
              </a:rPr>
              <a:t>, </a:t>
            </a:r>
            <a:endParaRPr lang="en-US" sz="1200"/>
          </a:p>
          <a:p>
            <a:pPr marL="285750" indent="-285750">
              <a:buChar char="•"/>
            </a:pPr>
            <a:r>
              <a:rPr lang="en-US" sz="1200">
                <a:latin typeface="Raleway"/>
              </a:rPr>
              <a:t>followed by Higher Education (74,863). Those with an </a:t>
            </a:r>
            <a:r>
              <a:rPr lang="en-US" sz="1200" b="1">
                <a:latin typeface="Raleway"/>
              </a:rPr>
              <a:t>Academic Degree have a low default rate (3 out of 161)</a:t>
            </a:r>
            <a:r>
              <a:rPr lang="en-US" sz="1200">
                <a:latin typeface="Raleway"/>
              </a:rPr>
              <a:t>. </a:t>
            </a:r>
            <a:endParaRPr lang="en-US" sz="1200"/>
          </a:p>
        </p:txBody>
      </p:sp>
      <p:pic>
        <p:nvPicPr>
          <p:cNvPr id="4" name="Picture 3" descr="A graph of numbers and numbers&#10;&#10;Description automatically generated">
            <a:extLst>
              <a:ext uri="{FF2B5EF4-FFF2-40B4-BE49-F238E27FC236}">
                <a16:creationId xmlns:a16="http://schemas.microsoft.com/office/drawing/2014/main" id="{85849A0F-562E-35A4-13CB-C92EBB0212F8}"/>
              </a:ext>
            </a:extLst>
          </p:cNvPr>
          <p:cNvPicPr>
            <a:picLocks noChangeAspect="1"/>
          </p:cNvPicPr>
          <p:nvPr/>
        </p:nvPicPr>
        <p:blipFill>
          <a:blip r:embed="rId3"/>
          <a:stretch>
            <a:fillRect/>
          </a:stretch>
        </p:blipFill>
        <p:spPr>
          <a:xfrm>
            <a:off x="161995" y="1014292"/>
            <a:ext cx="9071238" cy="2951057"/>
          </a:xfrm>
          <a:prstGeom prst="rect">
            <a:avLst/>
          </a:prstGeom>
        </p:spPr>
      </p:pic>
    </p:spTree>
    <p:extLst>
      <p:ext uri="{BB962C8B-B14F-4D97-AF65-F5344CB8AC3E}">
        <p14:creationId xmlns:p14="http://schemas.microsoft.com/office/powerpoint/2010/main" val="118197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56626-F7F8-D7B4-A7E7-A0D1B83D733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DFC4AF6-FCBF-847C-C931-55BEB1A4A383}"/>
              </a:ext>
            </a:extLst>
          </p:cNvPr>
          <p:cNvSpPr>
            <a:spLocks noGrp="1"/>
          </p:cNvSpPr>
          <p:nvPr>
            <p:ph type="title"/>
          </p:nvPr>
        </p:nvSpPr>
        <p:spPr>
          <a:xfrm>
            <a:off x="302400" y="10800"/>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CE99B569-55F6-0AD3-C6B8-2FB9455D83FB}"/>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04F61880-BE94-EC8E-68FF-1561590926B8}"/>
              </a:ext>
            </a:extLst>
          </p:cNvPr>
          <p:cNvSpPr txBox="1">
            <a:spLocks/>
          </p:cNvSpPr>
          <p:nvPr/>
        </p:nvSpPr>
        <p:spPr>
          <a:xfrm>
            <a:off x="298915" y="528768"/>
            <a:ext cx="4924895"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latin typeface="Raleway"/>
              </a:rPr>
              <a:t>Analyzing the Education Type</a:t>
            </a:r>
            <a:endParaRPr lang="en-US"/>
          </a:p>
        </p:txBody>
      </p:sp>
      <p:pic>
        <p:nvPicPr>
          <p:cNvPr id="3" name="Picture 2">
            <a:extLst>
              <a:ext uri="{FF2B5EF4-FFF2-40B4-BE49-F238E27FC236}">
                <a16:creationId xmlns:a16="http://schemas.microsoft.com/office/drawing/2014/main" id="{EF67FB0E-09CF-BA0C-B1BC-437B5B973817}"/>
              </a:ext>
            </a:extLst>
          </p:cNvPr>
          <p:cNvPicPr>
            <a:picLocks noChangeAspect="1"/>
          </p:cNvPicPr>
          <p:nvPr/>
        </p:nvPicPr>
        <p:blipFill>
          <a:blip r:embed="rId3"/>
          <a:srcRect l="263" t="792" r="-1210" b="-946"/>
          <a:stretch/>
        </p:blipFill>
        <p:spPr>
          <a:xfrm>
            <a:off x="133033" y="1068581"/>
            <a:ext cx="6233889" cy="3638846"/>
          </a:xfrm>
          <a:prstGeom prst="rect">
            <a:avLst/>
          </a:prstGeom>
        </p:spPr>
      </p:pic>
      <p:sp>
        <p:nvSpPr>
          <p:cNvPr id="7" name="TextBox 6">
            <a:extLst>
              <a:ext uri="{FF2B5EF4-FFF2-40B4-BE49-F238E27FC236}">
                <a16:creationId xmlns:a16="http://schemas.microsoft.com/office/drawing/2014/main" id="{6730185B-8F20-8C28-16C0-F3BBF8DB7475}"/>
              </a:ext>
            </a:extLst>
          </p:cNvPr>
          <p:cNvSpPr txBox="1"/>
          <p:nvPr/>
        </p:nvSpPr>
        <p:spPr>
          <a:xfrm>
            <a:off x="6388712" y="1666612"/>
            <a:ext cx="2758956"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Raleway"/>
              </a:rPr>
              <a:t>Insight</a:t>
            </a:r>
            <a:r>
              <a:rPr lang="en-US">
                <a:latin typeface="Raleway"/>
              </a:rPr>
              <a:t>:</a:t>
            </a:r>
            <a:endParaRPr lang="en-US"/>
          </a:p>
          <a:p>
            <a:pPr marL="285750" indent="-285750">
              <a:buFont typeface="Arial,Sans-Serif"/>
              <a:buChar char="•"/>
            </a:pPr>
            <a:r>
              <a:rPr lang="en-US">
                <a:latin typeface="Raleway"/>
              </a:rPr>
              <a:t>The Secondary group has 198,867 non-defaulters and 19,524 defaulters (8.9%), </a:t>
            </a:r>
            <a:endParaRPr lang="en-US"/>
          </a:p>
          <a:p>
            <a:pPr marL="285750" indent="-285750">
              <a:buFont typeface="Arial,Sans-Serif"/>
              <a:buChar char="•"/>
            </a:pPr>
            <a:r>
              <a:rPr lang="en-US">
                <a:latin typeface="Raleway"/>
              </a:rPr>
              <a:t>Lower Secondary education shows higher risk with 3,399 non-defaulters and 417 defaulters (11.0%).</a:t>
            </a:r>
            <a:endParaRPr lang="en-US"/>
          </a:p>
        </p:txBody>
      </p:sp>
    </p:spTree>
    <p:extLst>
      <p:ext uri="{BB962C8B-B14F-4D97-AF65-F5344CB8AC3E}">
        <p14:creationId xmlns:p14="http://schemas.microsoft.com/office/powerpoint/2010/main" val="2885990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56626-F7F8-D7B4-A7E7-A0D1B83D733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DFC4AF6-FCBF-847C-C931-55BEB1A4A383}"/>
              </a:ext>
            </a:extLst>
          </p:cNvPr>
          <p:cNvSpPr>
            <a:spLocks noGrp="1"/>
          </p:cNvSpPr>
          <p:nvPr>
            <p:ph type="title"/>
          </p:nvPr>
        </p:nvSpPr>
        <p:spPr>
          <a:xfrm>
            <a:off x="302400" y="10800"/>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CE99B569-55F6-0AD3-C6B8-2FB9455D83FB}"/>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pic>
        <p:nvPicPr>
          <p:cNvPr id="4" name="Picture 3">
            <a:extLst>
              <a:ext uri="{FF2B5EF4-FFF2-40B4-BE49-F238E27FC236}">
                <a16:creationId xmlns:a16="http://schemas.microsoft.com/office/drawing/2014/main" id="{074800E5-D26A-DA25-93EB-25C5B2857179}"/>
              </a:ext>
            </a:extLst>
          </p:cNvPr>
          <p:cNvPicPr>
            <a:picLocks noChangeAspect="1"/>
          </p:cNvPicPr>
          <p:nvPr/>
        </p:nvPicPr>
        <p:blipFill>
          <a:blip r:embed="rId3"/>
          <a:stretch>
            <a:fillRect/>
          </a:stretch>
        </p:blipFill>
        <p:spPr>
          <a:xfrm>
            <a:off x="247973" y="1102683"/>
            <a:ext cx="4772732" cy="3606064"/>
          </a:xfrm>
          <a:prstGeom prst="rect">
            <a:avLst/>
          </a:prstGeom>
        </p:spPr>
      </p:pic>
      <p:sp>
        <p:nvSpPr>
          <p:cNvPr id="6" name="Title 4">
            <a:extLst>
              <a:ext uri="{FF2B5EF4-FFF2-40B4-BE49-F238E27FC236}">
                <a16:creationId xmlns:a16="http://schemas.microsoft.com/office/drawing/2014/main" id="{04F61880-BE94-EC8E-68FF-1561590926B8}"/>
              </a:ext>
            </a:extLst>
          </p:cNvPr>
          <p:cNvSpPr txBox="1">
            <a:spLocks/>
          </p:cNvSpPr>
          <p:nvPr/>
        </p:nvSpPr>
        <p:spPr>
          <a:xfrm>
            <a:off x="170483" y="578422"/>
            <a:ext cx="5215180"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Analyzing the Occupation Type</a:t>
            </a:r>
          </a:p>
        </p:txBody>
      </p:sp>
      <p:sp>
        <p:nvSpPr>
          <p:cNvPr id="8" name="TextBox 7">
            <a:extLst>
              <a:ext uri="{FF2B5EF4-FFF2-40B4-BE49-F238E27FC236}">
                <a16:creationId xmlns:a16="http://schemas.microsoft.com/office/drawing/2014/main" id="{F7F41786-972F-8871-7BF4-6A8C377125E8}"/>
              </a:ext>
            </a:extLst>
          </p:cNvPr>
          <p:cNvSpPr txBox="1"/>
          <p:nvPr/>
        </p:nvSpPr>
        <p:spPr>
          <a:xfrm>
            <a:off x="5306234" y="810204"/>
            <a:ext cx="3357320" cy="3108543"/>
          </a:xfrm>
          <a:prstGeom prst="rect">
            <a:avLst/>
          </a:prstGeom>
          <a:noFill/>
        </p:spPr>
        <p:txBody>
          <a:bodyPr wrap="square" lIns="91440" tIns="45720" rIns="91440" bIns="45720" anchor="t">
            <a:spAutoFit/>
          </a:bodyPr>
          <a:lstStyle/>
          <a:p>
            <a:pPr algn="l"/>
            <a:r>
              <a:rPr lang="en-US" b="1" i="0">
                <a:effectLst/>
                <a:latin typeface="Raleway"/>
              </a:rPr>
              <a:t>Insight :</a:t>
            </a:r>
          </a:p>
          <a:p>
            <a:pPr marL="285750" indent="-285750">
              <a:buChar char="•"/>
            </a:pPr>
            <a:r>
              <a:rPr lang="en-US" b="1"/>
              <a:t>Laborers:</a:t>
            </a:r>
            <a:r>
              <a:rPr lang="en-US"/>
              <a:t> Largest group, ~22.4% of total applications</a:t>
            </a:r>
            <a:endParaRPr lang="en-US">
              <a:latin typeface="Raleway" pitchFamily="2" charset="0"/>
            </a:endParaRPr>
          </a:p>
          <a:p>
            <a:pPr marL="285750" indent="-285750">
              <a:buChar char="•"/>
            </a:pPr>
            <a:r>
              <a:rPr lang="en-US" b="1"/>
              <a:t>Other Significant Segments:</a:t>
            </a:r>
            <a:r>
              <a:rPr lang="en-US"/>
              <a:t> Sales Staff and Core Staff Indicates strong interest among lower and middle-skilled workers</a:t>
            </a:r>
          </a:p>
          <a:p>
            <a:pPr marL="285750" indent="-285750">
              <a:buChar char="•"/>
            </a:pPr>
            <a:r>
              <a:rPr lang="en-US" b="1"/>
              <a:t>Managers:</a:t>
            </a:r>
            <a:r>
              <a:rPr lang="en-US"/>
              <a:t> Notable application numbers</a:t>
            </a:r>
          </a:p>
          <a:p>
            <a:pPr marL="285750" indent="-285750">
              <a:buChar char="•"/>
            </a:pPr>
            <a:r>
              <a:rPr lang="en-US" b="1"/>
              <a:t>High-Skill Roles (e.g., IT Staff, HR Staff):</a:t>
            </a:r>
            <a:r>
              <a:rPr lang="en-US"/>
              <a:t> Less represented, possibly due to more stable financial situations</a:t>
            </a:r>
          </a:p>
          <a:p>
            <a:pPr marL="285750" indent="-285750" algn="l">
              <a:buFont typeface="Arial" panose="020B0604020202020204" pitchFamily="34" charset="0"/>
              <a:buChar char="•"/>
            </a:pPr>
            <a:endParaRPr lang="en-US" b="0" i="0">
              <a:effectLst/>
              <a:latin typeface="Raleway" pitchFamily="2" charset="0"/>
            </a:endParaRPr>
          </a:p>
        </p:txBody>
      </p:sp>
    </p:spTree>
    <p:extLst>
      <p:ext uri="{BB962C8B-B14F-4D97-AF65-F5344CB8AC3E}">
        <p14:creationId xmlns:p14="http://schemas.microsoft.com/office/powerpoint/2010/main" val="2756936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F0B8A-90D4-D641-22F8-ACEB2A02F1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0832AA8-B997-F683-3C17-4CD211D8F939}"/>
              </a:ext>
            </a:extLst>
          </p:cNvPr>
          <p:cNvSpPr>
            <a:spLocks noGrp="1"/>
          </p:cNvSpPr>
          <p:nvPr>
            <p:ph type="title"/>
          </p:nvPr>
        </p:nvSpPr>
        <p:spPr>
          <a:xfrm>
            <a:off x="302400" y="10800"/>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42D06D2C-00E4-BBA0-3260-415889811F23}"/>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AE1CD80F-68C0-1C5A-DE5E-73D1C05B5A2C}"/>
              </a:ext>
            </a:extLst>
          </p:cNvPr>
          <p:cNvSpPr txBox="1">
            <a:spLocks/>
          </p:cNvSpPr>
          <p:nvPr/>
        </p:nvSpPr>
        <p:spPr>
          <a:xfrm>
            <a:off x="4089340" y="97636"/>
            <a:ext cx="5215180"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Analyzing the Occupation Type</a:t>
            </a:r>
          </a:p>
        </p:txBody>
      </p:sp>
      <p:sp>
        <p:nvSpPr>
          <p:cNvPr id="7" name="TextBox 6">
            <a:extLst>
              <a:ext uri="{FF2B5EF4-FFF2-40B4-BE49-F238E27FC236}">
                <a16:creationId xmlns:a16="http://schemas.microsoft.com/office/drawing/2014/main" id="{7817E318-893F-CE40-9F3F-9976BEC41C23}"/>
              </a:ext>
            </a:extLst>
          </p:cNvPr>
          <p:cNvSpPr txBox="1"/>
          <p:nvPr/>
        </p:nvSpPr>
        <p:spPr>
          <a:xfrm rot="-10800000" flipV="1">
            <a:off x="7258" y="4043387"/>
            <a:ext cx="913855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Raleway"/>
              </a:rPr>
              <a:t>Insight </a:t>
            </a:r>
            <a:r>
              <a:rPr lang="en-US">
                <a:latin typeface="Raleway"/>
              </a:rPr>
              <a:t>: </a:t>
            </a:r>
            <a:r>
              <a:rPr lang="en-US" b="1">
                <a:latin typeface="Raleway"/>
              </a:rPr>
              <a:t>Laborers </a:t>
            </a:r>
            <a:r>
              <a:rPr lang="en-US">
                <a:latin typeface="Raleway"/>
              </a:rPr>
              <a:t>make up </a:t>
            </a:r>
            <a:r>
              <a:rPr lang="en-US" b="1">
                <a:latin typeface="Raleway"/>
              </a:rPr>
              <a:t>22.4% </a:t>
            </a:r>
            <a:r>
              <a:rPr lang="en-US">
                <a:latin typeface="Raleway"/>
              </a:rPr>
              <a:t>of </a:t>
            </a:r>
            <a:r>
              <a:rPr lang="en-US" b="1">
                <a:latin typeface="Raleway"/>
              </a:rPr>
              <a:t>loan applications,</a:t>
            </a:r>
            <a:r>
              <a:rPr lang="en-US">
                <a:latin typeface="Raleway"/>
              </a:rPr>
              <a:t> with the </a:t>
            </a:r>
            <a:r>
              <a:rPr lang="en-US" b="1">
                <a:latin typeface="Raleway"/>
              </a:rPr>
              <a:t>highest defaults </a:t>
            </a:r>
            <a:r>
              <a:rPr lang="en-US">
                <a:latin typeface="Raleway"/>
              </a:rPr>
              <a:t>(5,838) and a 10.6% default rate. </a:t>
            </a:r>
            <a:r>
              <a:rPr lang="en-US" b="1">
                <a:latin typeface="Raleway"/>
              </a:rPr>
              <a:t>Sales Staff</a:t>
            </a:r>
            <a:r>
              <a:rPr lang="en-US">
                <a:latin typeface="Raleway"/>
              </a:rPr>
              <a:t> (9.6%) and </a:t>
            </a:r>
            <a:r>
              <a:rPr lang="en-US" b="1">
                <a:latin typeface="Raleway"/>
              </a:rPr>
              <a:t>Drivers </a:t>
            </a:r>
            <a:r>
              <a:rPr lang="en-US">
                <a:latin typeface="Raleway"/>
              </a:rPr>
              <a:t>(11.3%) also show </a:t>
            </a:r>
            <a:r>
              <a:rPr lang="en-US" b="1">
                <a:latin typeface="Raleway"/>
              </a:rPr>
              <a:t>instability</a:t>
            </a:r>
            <a:r>
              <a:rPr lang="en-US">
                <a:latin typeface="Raleway"/>
              </a:rPr>
              <a:t>. Core Staff (6.3%) and High Skill Tech Staff (6.2%) have moderate rates, while Accountants have the lowest at 4.8%, indicating better financial stability.</a:t>
            </a:r>
          </a:p>
        </p:txBody>
      </p:sp>
      <p:pic>
        <p:nvPicPr>
          <p:cNvPr id="9" name="Picture 8">
            <a:extLst>
              <a:ext uri="{FF2B5EF4-FFF2-40B4-BE49-F238E27FC236}">
                <a16:creationId xmlns:a16="http://schemas.microsoft.com/office/drawing/2014/main" id="{28417525-F437-2B5E-BA46-E71A2646F779}"/>
              </a:ext>
            </a:extLst>
          </p:cNvPr>
          <p:cNvPicPr>
            <a:picLocks noChangeAspect="1"/>
          </p:cNvPicPr>
          <p:nvPr/>
        </p:nvPicPr>
        <p:blipFill>
          <a:blip r:embed="rId3"/>
          <a:stretch>
            <a:fillRect/>
          </a:stretch>
        </p:blipFill>
        <p:spPr>
          <a:xfrm>
            <a:off x="9071" y="681562"/>
            <a:ext cx="9125858" cy="3344949"/>
          </a:xfrm>
          <a:prstGeom prst="rect">
            <a:avLst/>
          </a:prstGeom>
        </p:spPr>
      </p:pic>
    </p:spTree>
    <p:extLst>
      <p:ext uri="{BB962C8B-B14F-4D97-AF65-F5344CB8AC3E}">
        <p14:creationId xmlns:p14="http://schemas.microsoft.com/office/powerpoint/2010/main" val="371354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F4334-48BF-580C-0853-3F1CE13CD8B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008D283-555A-4EB2-5D50-1492B7F559F2}"/>
              </a:ext>
            </a:extLst>
          </p:cNvPr>
          <p:cNvSpPr>
            <a:spLocks noGrp="1"/>
          </p:cNvSpPr>
          <p:nvPr>
            <p:ph type="title"/>
          </p:nvPr>
        </p:nvSpPr>
        <p:spPr>
          <a:xfrm>
            <a:off x="302400" y="774"/>
            <a:ext cx="8006400" cy="58197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6DA71F1F-4145-73D7-C39C-C4907516D2CB}"/>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330714EA-D23B-CBE4-CED5-B740F80FA25A}"/>
              </a:ext>
            </a:extLst>
          </p:cNvPr>
          <p:cNvSpPr txBox="1">
            <a:spLocks/>
          </p:cNvSpPr>
          <p:nvPr/>
        </p:nvSpPr>
        <p:spPr>
          <a:xfrm>
            <a:off x="150430" y="438054"/>
            <a:ext cx="5215180"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Analyzing the Family Status</a:t>
            </a:r>
          </a:p>
        </p:txBody>
      </p:sp>
      <p:sp>
        <p:nvSpPr>
          <p:cNvPr id="8" name="TextBox 7">
            <a:extLst>
              <a:ext uri="{FF2B5EF4-FFF2-40B4-BE49-F238E27FC236}">
                <a16:creationId xmlns:a16="http://schemas.microsoft.com/office/drawing/2014/main" id="{2339F849-5340-EC02-600E-31A5189D1677}"/>
              </a:ext>
            </a:extLst>
          </p:cNvPr>
          <p:cNvSpPr txBox="1"/>
          <p:nvPr/>
        </p:nvSpPr>
        <p:spPr>
          <a:xfrm>
            <a:off x="147967" y="3938813"/>
            <a:ext cx="8665495" cy="738664"/>
          </a:xfrm>
          <a:prstGeom prst="rect">
            <a:avLst/>
          </a:prstGeom>
          <a:noFill/>
        </p:spPr>
        <p:txBody>
          <a:bodyPr wrap="square">
            <a:spAutoFit/>
          </a:bodyPr>
          <a:lstStyle/>
          <a:p>
            <a:pPr algn="l"/>
            <a:r>
              <a:rPr lang="en-US" b="1" i="0">
                <a:effectLst/>
                <a:latin typeface="Raleway" pitchFamily="2" charset="0"/>
              </a:rPr>
              <a:t>Insight :</a:t>
            </a:r>
          </a:p>
          <a:p>
            <a:pPr marL="285750" indent="-285750" algn="l">
              <a:buFont typeface="Arial" panose="020B0604020202020204" pitchFamily="34" charset="0"/>
              <a:buChar char="•"/>
            </a:pPr>
            <a:r>
              <a:rPr lang="en-US" b="1" i="0">
                <a:effectLst/>
                <a:latin typeface="Raleway" pitchFamily="2" charset="0"/>
              </a:rPr>
              <a:t>Married</a:t>
            </a:r>
            <a:r>
              <a:rPr lang="en-US" b="0" i="0">
                <a:effectLst/>
                <a:latin typeface="Raleway" pitchFamily="2" charset="0"/>
              </a:rPr>
              <a:t> individuals account for the </a:t>
            </a:r>
            <a:r>
              <a:rPr lang="en-US" b="1" i="0">
                <a:effectLst/>
                <a:latin typeface="Raleway" pitchFamily="2" charset="0"/>
              </a:rPr>
              <a:t>largest share</a:t>
            </a:r>
            <a:r>
              <a:rPr lang="en-US" b="0" i="0">
                <a:effectLst/>
                <a:latin typeface="Raleway" pitchFamily="2" charset="0"/>
              </a:rPr>
              <a:t> of applications (196,432), representing about </a:t>
            </a:r>
            <a:r>
              <a:rPr lang="en-US" b="1" i="0">
                <a:effectLst/>
                <a:latin typeface="Raleway" pitchFamily="2" charset="0"/>
              </a:rPr>
              <a:t>62.5%</a:t>
            </a:r>
            <a:r>
              <a:rPr lang="en-US" b="0" i="0">
                <a:effectLst/>
                <a:latin typeface="Raleway" pitchFamily="2" charset="0"/>
              </a:rPr>
              <a:t> of total applications.</a:t>
            </a:r>
          </a:p>
        </p:txBody>
      </p:sp>
      <p:pic>
        <p:nvPicPr>
          <p:cNvPr id="3" name="Picture 2" descr="A graph of application status&#10;&#10;Description automatically generated">
            <a:extLst>
              <a:ext uri="{FF2B5EF4-FFF2-40B4-BE49-F238E27FC236}">
                <a16:creationId xmlns:a16="http://schemas.microsoft.com/office/drawing/2014/main" id="{E51BAF87-0E35-F1D6-8280-36B93612CE05}"/>
              </a:ext>
            </a:extLst>
          </p:cNvPr>
          <p:cNvPicPr>
            <a:picLocks noChangeAspect="1"/>
          </p:cNvPicPr>
          <p:nvPr/>
        </p:nvPicPr>
        <p:blipFill>
          <a:blip r:embed="rId3"/>
          <a:stretch>
            <a:fillRect/>
          </a:stretch>
        </p:blipFill>
        <p:spPr>
          <a:xfrm>
            <a:off x="300789" y="982351"/>
            <a:ext cx="8662738" cy="2847930"/>
          </a:xfrm>
          <a:prstGeom prst="rect">
            <a:avLst/>
          </a:prstGeom>
        </p:spPr>
      </p:pic>
    </p:spTree>
    <p:extLst>
      <p:ext uri="{BB962C8B-B14F-4D97-AF65-F5344CB8AC3E}">
        <p14:creationId xmlns:p14="http://schemas.microsoft.com/office/powerpoint/2010/main" val="3265000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3F824B-5F3B-E17B-97F7-B390D84A77AD}"/>
              </a:ext>
            </a:extLst>
          </p:cNvPr>
          <p:cNvSpPr>
            <a:spLocks noGrp="1"/>
          </p:cNvSpPr>
          <p:nvPr>
            <p:ph type="title"/>
          </p:nvPr>
        </p:nvSpPr>
        <p:spPr>
          <a:xfrm>
            <a:off x="302400" y="10800"/>
            <a:ext cx="8006400" cy="852687"/>
          </a:xfrm>
        </p:spPr>
        <p:txBody>
          <a:bodyPr anchor="ctr">
            <a:normAutofit/>
          </a:bodyPr>
          <a:lstStyle/>
          <a:p>
            <a:r>
              <a:rPr lang="en-US" sz="2400"/>
              <a:t>Agenda</a:t>
            </a:r>
          </a:p>
        </p:txBody>
      </p:sp>
      <p:sp>
        <p:nvSpPr>
          <p:cNvPr id="2" name="TextBox 1">
            <a:extLst>
              <a:ext uri="{FF2B5EF4-FFF2-40B4-BE49-F238E27FC236}">
                <a16:creationId xmlns:a16="http://schemas.microsoft.com/office/drawing/2014/main" id="{F897A18A-76B3-363E-C78E-3C6EF2FE9765}"/>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C5FC4070-C767-D9C1-312F-A55B3DB05C36}"/>
              </a:ext>
            </a:extLst>
          </p:cNvPr>
          <p:cNvSpPr txBox="1"/>
          <p:nvPr/>
        </p:nvSpPr>
        <p:spPr>
          <a:xfrm>
            <a:off x="379708" y="953146"/>
            <a:ext cx="8423329" cy="304378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IN">
                <a:latin typeface="Raleway" pitchFamily="2" charset="0"/>
              </a:rPr>
              <a:t>Introduction</a:t>
            </a:r>
          </a:p>
          <a:p>
            <a:pPr marL="285750" indent="-285750">
              <a:lnSpc>
                <a:spcPct val="200000"/>
              </a:lnSpc>
              <a:buFont typeface="Arial" panose="020B0604020202020204" pitchFamily="34" charset="0"/>
              <a:buChar char="•"/>
            </a:pPr>
            <a:r>
              <a:rPr lang="en-IN">
                <a:latin typeface="Raleway" pitchFamily="2" charset="0"/>
              </a:rPr>
              <a:t>Data Overview </a:t>
            </a:r>
          </a:p>
          <a:p>
            <a:pPr marL="285750" indent="-285750">
              <a:lnSpc>
                <a:spcPct val="200000"/>
              </a:lnSpc>
              <a:buFont typeface="Arial" panose="020B0604020202020204" pitchFamily="34" charset="0"/>
              <a:buChar char="•"/>
            </a:pPr>
            <a:r>
              <a:rPr lang="en-IN">
                <a:latin typeface="Raleway" pitchFamily="2" charset="0"/>
              </a:rPr>
              <a:t>Data Cleaning and Pre – processing steps</a:t>
            </a:r>
          </a:p>
          <a:p>
            <a:pPr marL="285750" indent="-285750">
              <a:lnSpc>
                <a:spcPct val="200000"/>
              </a:lnSpc>
              <a:buFont typeface="Arial" panose="020B0604020202020204" pitchFamily="34" charset="0"/>
              <a:buChar char="•"/>
            </a:pPr>
            <a:r>
              <a:rPr lang="en-IN">
                <a:latin typeface="Raleway" pitchFamily="2" charset="0"/>
              </a:rPr>
              <a:t>Exploratory Data Analysis on Application Data Table</a:t>
            </a:r>
          </a:p>
          <a:p>
            <a:pPr marL="285750" indent="-285750">
              <a:lnSpc>
                <a:spcPct val="200000"/>
              </a:lnSpc>
              <a:buFont typeface="Arial" panose="020B0604020202020204" pitchFamily="34" charset="0"/>
              <a:buChar char="•"/>
            </a:pPr>
            <a:r>
              <a:rPr lang="en-IN">
                <a:latin typeface="Raleway" pitchFamily="2" charset="0"/>
              </a:rPr>
              <a:t>Exploratory Data Analysis on Previous Application Data Table</a:t>
            </a:r>
          </a:p>
          <a:p>
            <a:pPr marL="285750" indent="-285750">
              <a:lnSpc>
                <a:spcPct val="200000"/>
              </a:lnSpc>
              <a:buFont typeface="Arial" panose="020B0604020202020204" pitchFamily="34" charset="0"/>
              <a:buChar char="•"/>
            </a:pPr>
            <a:r>
              <a:rPr lang="en-IN">
                <a:latin typeface="Raleway" pitchFamily="2" charset="0"/>
              </a:rPr>
              <a:t>Dashboards from PowerBI</a:t>
            </a:r>
          </a:p>
          <a:p>
            <a:pPr marL="285750" indent="-285750">
              <a:lnSpc>
                <a:spcPct val="200000"/>
              </a:lnSpc>
              <a:buFont typeface="Arial" panose="020B0604020202020204" pitchFamily="34" charset="0"/>
              <a:buChar char="•"/>
            </a:pPr>
            <a:r>
              <a:rPr lang="en-IN">
                <a:latin typeface="Raleway" pitchFamily="2" charset="0"/>
              </a:rPr>
              <a:t>Predictive Modelling</a:t>
            </a:r>
          </a:p>
        </p:txBody>
      </p:sp>
    </p:spTree>
    <p:extLst>
      <p:ext uri="{BB962C8B-B14F-4D97-AF65-F5344CB8AC3E}">
        <p14:creationId xmlns:p14="http://schemas.microsoft.com/office/powerpoint/2010/main" val="798131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30967-EE27-559F-B5BE-C1D8B90FFEB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4A2E0A4-67D5-9FB7-6BB8-3209A116417D}"/>
              </a:ext>
            </a:extLst>
          </p:cNvPr>
          <p:cNvSpPr>
            <a:spLocks noGrp="1"/>
          </p:cNvSpPr>
          <p:nvPr>
            <p:ph type="title"/>
          </p:nvPr>
        </p:nvSpPr>
        <p:spPr>
          <a:xfrm>
            <a:off x="302400" y="10800"/>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A2156577-149F-9120-19F3-622AEB5D220D}"/>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35138FAF-B73D-B3A0-71BA-0726171244E1}"/>
              </a:ext>
            </a:extLst>
          </p:cNvPr>
          <p:cNvSpPr txBox="1">
            <a:spLocks/>
          </p:cNvSpPr>
          <p:nvPr/>
        </p:nvSpPr>
        <p:spPr>
          <a:xfrm>
            <a:off x="170483" y="578422"/>
            <a:ext cx="5215180"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Analyzing the Family Status</a:t>
            </a:r>
          </a:p>
        </p:txBody>
      </p:sp>
      <p:pic>
        <p:nvPicPr>
          <p:cNvPr id="4" name="Picture 3">
            <a:extLst>
              <a:ext uri="{FF2B5EF4-FFF2-40B4-BE49-F238E27FC236}">
                <a16:creationId xmlns:a16="http://schemas.microsoft.com/office/drawing/2014/main" id="{DAD5B088-C78B-B005-9F27-7F0E2EC999B5}"/>
              </a:ext>
            </a:extLst>
          </p:cNvPr>
          <p:cNvPicPr>
            <a:picLocks noChangeAspect="1"/>
          </p:cNvPicPr>
          <p:nvPr/>
        </p:nvPicPr>
        <p:blipFill>
          <a:blip r:embed="rId3"/>
          <a:stretch>
            <a:fillRect/>
          </a:stretch>
        </p:blipFill>
        <p:spPr>
          <a:xfrm>
            <a:off x="2495" y="1032102"/>
            <a:ext cx="6435726" cy="3614511"/>
          </a:xfrm>
          <a:prstGeom prst="rect">
            <a:avLst/>
          </a:prstGeom>
        </p:spPr>
      </p:pic>
      <p:sp>
        <p:nvSpPr>
          <p:cNvPr id="7" name="TextBox 6">
            <a:extLst>
              <a:ext uri="{FF2B5EF4-FFF2-40B4-BE49-F238E27FC236}">
                <a16:creationId xmlns:a16="http://schemas.microsoft.com/office/drawing/2014/main" id="{A1F6A068-E774-D07C-8BD0-22F1F34A29E8}"/>
              </a:ext>
            </a:extLst>
          </p:cNvPr>
          <p:cNvSpPr txBox="1"/>
          <p:nvPr/>
        </p:nvSpPr>
        <p:spPr>
          <a:xfrm>
            <a:off x="6457042" y="918936"/>
            <a:ext cx="2670629"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Raleway"/>
              </a:rPr>
              <a:t>Insight:</a:t>
            </a:r>
          </a:p>
          <a:p>
            <a:endParaRPr lang="en-US" b="1">
              <a:latin typeface="Raleway"/>
            </a:endParaRPr>
          </a:p>
          <a:p>
            <a:pPr marL="285750" indent="-285750">
              <a:buChar char="•"/>
            </a:pPr>
            <a:r>
              <a:rPr lang="en-US">
                <a:latin typeface="Raleway"/>
              </a:rPr>
              <a:t>Married individuals make up 62.5% of applications (196,432).</a:t>
            </a:r>
            <a:endParaRPr lang="en-US"/>
          </a:p>
          <a:p>
            <a:pPr marL="285750" indent="-285750">
              <a:buChar char="•"/>
            </a:pPr>
            <a:r>
              <a:rPr lang="en-US">
                <a:latin typeface="Raleway"/>
              </a:rPr>
              <a:t>Civil Marriage default rate is 9.9%, and Separated individuals have an 8.2% rate.</a:t>
            </a:r>
          </a:p>
          <a:p>
            <a:pPr marL="285750" indent="-285750">
              <a:buChar char="•"/>
            </a:pPr>
            <a:r>
              <a:rPr lang="en-US">
                <a:latin typeface="Raleway"/>
              </a:rPr>
              <a:t>Widows have a lower default rate of 5.8% (16,088 applications).</a:t>
            </a:r>
          </a:p>
          <a:p>
            <a:pPr marL="285750" indent="-285750">
              <a:buChar char="•"/>
            </a:pPr>
            <a:r>
              <a:rPr lang="en-US">
                <a:latin typeface="Raleway"/>
              </a:rPr>
              <a:t>Single/Not Married applicants (45,444) have a higher default rate of 9.0%.</a:t>
            </a:r>
          </a:p>
          <a:p>
            <a:pPr marL="285750" indent="-285750">
              <a:buChar char="•"/>
            </a:pPr>
            <a:r>
              <a:rPr lang="en-US">
                <a:latin typeface="Raleway"/>
              </a:rPr>
              <a:t>Married applicants show a low default rate of 7.6%.</a:t>
            </a:r>
          </a:p>
          <a:p>
            <a:endParaRPr lang="en-US">
              <a:latin typeface="Raleway"/>
            </a:endParaRPr>
          </a:p>
        </p:txBody>
      </p:sp>
    </p:spTree>
    <p:extLst>
      <p:ext uri="{BB962C8B-B14F-4D97-AF65-F5344CB8AC3E}">
        <p14:creationId xmlns:p14="http://schemas.microsoft.com/office/powerpoint/2010/main" val="548329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A9786-59ED-A832-0EDF-5B783C2CB1B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38A8C17-FDC4-D380-F51B-EFC92B28473A}"/>
              </a:ext>
            </a:extLst>
          </p:cNvPr>
          <p:cNvSpPr>
            <a:spLocks noGrp="1"/>
          </p:cNvSpPr>
          <p:nvPr>
            <p:ph type="title"/>
          </p:nvPr>
        </p:nvSpPr>
        <p:spPr>
          <a:xfrm>
            <a:off x="172058" y="773"/>
            <a:ext cx="8006400" cy="571951"/>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92C2E60B-771C-EA74-009C-2C0C632A35F2}"/>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0D90CF0C-F9AD-CC32-DFF8-868B9ADA6C7C}"/>
              </a:ext>
            </a:extLst>
          </p:cNvPr>
          <p:cNvSpPr txBox="1">
            <a:spLocks/>
          </p:cNvSpPr>
          <p:nvPr/>
        </p:nvSpPr>
        <p:spPr>
          <a:xfrm>
            <a:off x="170483" y="297685"/>
            <a:ext cx="5215180"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Analyzing the Housing Type</a:t>
            </a:r>
          </a:p>
        </p:txBody>
      </p:sp>
      <p:sp>
        <p:nvSpPr>
          <p:cNvPr id="8" name="TextBox 7">
            <a:extLst>
              <a:ext uri="{FF2B5EF4-FFF2-40B4-BE49-F238E27FC236}">
                <a16:creationId xmlns:a16="http://schemas.microsoft.com/office/drawing/2014/main" id="{9EDA6AE9-A31B-19DD-FC15-74CA313B61F5}"/>
              </a:ext>
            </a:extLst>
          </p:cNvPr>
          <p:cNvSpPr txBox="1"/>
          <p:nvPr/>
        </p:nvSpPr>
        <p:spPr>
          <a:xfrm>
            <a:off x="173723" y="3616590"/>
            <a:ext cx="9138494" cy="1015663"/>
          </a:xfrm>
          <a:prstGeom prst="rect">
            <a:avLst/>
          </a:prstGeom>
          <a:noFill/>
        </p:spPr>
        <p:txBody>
          <a:bodyPr wrap="square" lIns="91440" tIns="45720" rIns="91440" bIns="45720" anchor="t">
            <a:spAutoFit/>
          </a:bodyPr>
          <a:lstStyle/>
          <a:p>
            <a:pPr algn="l"/>
            <a:r>
              <a:rPr lang="en-US" sz="1200" b="1" i="0">
                <a:effectLst/>
                <a:latin typeface="Raleway"/>
              </a:rPr>
              <a:t>Insight :</a:t>
            </a:r>
          </a:p>
          <a:p>
            <a:pPr marL="285750" indent="-285750">
              <a:buFont typeface="Arial" panose="020B0604020202020204" pitchFamily="34" charset="0"/>
              <a:buChar char="•"/>
            </a:pPr>
            <a:r>
              <a:rPr lang="en-US" sz="1200"/>
              <a:t>The data shows that 70% (272,868) of loan applications come from individuals in stable housing, indicating a strong link between housing stability and loan-seeking behavior. Rented apartments account for 4,881 applications (1.3%), office apartments for 2,617 (0.7%), and co-op apartments for 1,122 (0.3%), highlighting their limited presence among applicants.</a:t>
            </a:r>
            <a:endParaRPr lang="en-US" sz="1200" b="0" i="0">
              <a:effectLst/>
              <a:latin typeface="Raleway" pitchFamily="2" charset="0"/>
            </a:endParaRPr>
          </a:p>
          <a:p>
            <a:pPr algn="l"/>
            <a:endParaRPr lang="en-US" sz="1200" b="0" i="0">
              <a:effectLst/>
              <a:latin typeface="Raleway" pitchFamily="2" charset="0"/>
            </a:endParaRPr>
          </a:p>
        </p:txBody>
      </p:sp>
      <p:pic>
        <p:nvPicPr>
          <p:cNvPr id="3" name="Picture 2" descr="A graph showing numbers and a number of applications&#10;&#10;Description automatically generated">
            <a:extLst>
              <a:ext uri="{FF2B5EF4-FFF2-40B4-BE49-F238E27FC236}">
                <a16:creationId xmlns:a16="http://schemas.microsoft.com/office/drawing/2014/main" id="{859184D9-5E38-74B0-0F77-E5977DC15D77}"/>
              </a:ext>
            </a:extLst>
          </p:cNvPr>
          <p:cNvPicPr>
            <a:picLocks noChangeAspect="1"/>
          </p:cNvPicPr>
          <p:nvPr/>
        </p:nvPicPr>
        <p:blipFill>
          <a:blip r:embed="rId3"/>
          <a:stretch>
            <a:fillRect/>
          </a:stretch>
        </p:blipFill>
        <p:spPr>
          <a:xfrm>
            <a:off x="401052" y="830246"/>
            <a:ext cx="8422107" cy="2680904"/>
          </a:xfrm>
          <a:prstGeom prst="rect">
            <a:avLst/>
          </a:prstGeom>
        </p:spPr>
      </p:pic>
    </p:spTree>
    <p:extLst>
      <p:ext uri="{BB962C8B-B14F-4D97-AF65-F5344CB8AC3E}">
        <p14:creationId xmlns:p14="http://schemas.microsoft.com/office/powerpoint/2010/main" val="752536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358AE-2E0C-6143-6432-FE6051B6DEB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2BB70F8-786F-A04E-8976-3CD55A9015CD}"/>
              </a:ext>
            </a:extLst>
          </p:cNvPr>
          <p:cNvSpPr>
            <a:spLocks noGrp="1"/>
          </p:cNvSpPr>
          <p:nvPr>
            <p:ph type="title"/>
          </p:nvPr>
        </p:nvSpPr>
        <p:spPr>
          <a:xfrm>
            <a:off x="302400" y="1729"/>
            <a:ext cx="5067258" cy="907115"/>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CF2E7501-2644-E9E8-0C7C-29B23EA9169C}"/>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833ACDA1-82AB-B82C-3845-27FEF04D5E49}"/>
              </a:ext>
            </a:extLst>
          </p:cNvPr>
          <p:cNvSpPr txBox="1">
            <a:spLocks/>
          </p:cNvSpPr>
          <p:nvPr/>
        </p:nvSpPr>
        <p:spPr>
          <a:xfrm>
            <a:off x="170483" y="578422"/>
            <a:ext cx="5215180"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Analyzing the Housing Type</a:t>
            </a:r>
          </a:p>
        </p:txBody>
      </p:sp>
      <p:sp>
        <p:nvSpPr>
          <p:cNvPr id="7" name="TextBox 6">
            <a:extLst>
              <a:ext uri="{FF2B5EF4-FFF2-40B4-BE49-F238E27FC236}">
                <a16:creationId xmlns:a16="http://schemas.microsoft.com/office/drawing/2014/main" id="{515A86B4-1B43-5C40-4F18-2179EB77345C}"/>
              </a:ext>
            </a:extLst>
          </p:cNvPr>
          <p:cNvSpPr txBox="1"/>
          <p:nvPr/>
        </p:nvSpPr>
        <p:spPr>
          <a:xfrm>
            <a:off x="5700110" y="458753"/>
            <a:ext cx="3284938" cy="3785652"/>
          </a:xfrm>
          <a:prstGeom prst="rect">
            <a:avLst/>
          </a:prstGeom>
          <a:noFill/>
        </p:spPr>
        <p:txBody>
          <a:bodyPr wrap="square" lIns="91440" tIns="45720" rIns="91440" bIns="45720" anchor="t">
            <a:spAutoFit/>
          </a:bodyPr>
          <a:lstStyle/>
          <a:p>
            <a:r>
              <a:rPr lang="en-US" sz="1200" b="1">
                <a:latin typeface="Raleway"/>
              </a:rPr>
              <a:t>Insight:</a:t>
            </a:r>
          </a:p>
          <a:p>
            <a:pPr>
              <a:buChar char="•"/>
            </a:pPr>
            <a:endParaRPr lang="en-US" sz="1200" b="1">
              <a:latin typeface="Raleway"/>
            </a:endParaRPr>
          </a:p>
          <a:p>
            <a:pPr marL="285750" indent="-285750">
              <a:buChar char="•"/>
            </a:pPr>
            <a:r>
              <a:rPr lang="en-US" sz="1200" b="1">
                <a:latin typeface="Raleway"/>
              </a:rPr>
              <a:t>Majority of Applications</a:t>
            </a:r>
            <a:r>
              <a:rPr lang="en-US" sz="1200">
                <a:latin typeface="Raleway"/>
              </a:rPr>
              <a:t>: 272,868 (about 70%) from stable housing.</a:t>
            </a:r>
            <a:endParaRPr lang="en-US" sz="1200"/>
          </a:p>
          <a:p>
            <a:pPr marL="285750" indent="-285750">
              <a:buChar char="•"/>
            </a:pPr>
            <a:endParaRPr lang="en-US" sz="1200"/>
          </a:p>
          <a:p>
            <a:pPr marL="285750" indent="-285750">
              <a:buChar char="•"/>
            </a:pPr>
            <a:r>
              <a:rPr lang="en-US" sz="1200" b="1">
                <a:latin typeface="Raleway"/>
              </a:rPr>
              <a:t>Rented Apartments</a:t>
            </a:r>
            <a:r>
              <a:rPr lang="en-US" sz="1200">
                <a:latin typeface="Raleway"/>
              </a:rPr>
              <a:t>: 4,881 applications (1.3%).  </a:t>
            </a:r>
          </a:p>
          <a:p>
            <a:pPr marL="285750" indent="-285750">
              <a:buChar char="•"/>
            </a:pPr>
            <a:endParaRPr lang="en-US" sz="1200">
              <a:latin typeface="Raleway"/>
            </a:endParaRPr>
          </a:p>
          <a:p>
            <a:pPr marL="285750" indent="-285750">
              <a:buChar char="•"/>
            </a:pPr>
            <a:r>
              <a:rPr lang="en-US" sz="1200" b="1">
                <a:latin typeface="Raleway"/>
              </a:rPr>
              <a:t>Office Apartments</a:t>
            </a:r>
            <a:r>
              <a:rPr lang="en-US" sz="1200">
                <a:latin typeface="Raleway"/>
              </a:rPr>
              <a:t>: 2,617 applications (0.7%).</a:t>
            </a:r>
          </a:p>
          <a:p>
            <a:pPr marL="285750" indent="-285750">
              <a:buChar char="•"/>
            </a:pPr>
            <a:endParaRPr lang="en-US" sz="1200">
              <a:latin typeface="Raleway"/>
            </a:endParaRPr>
          </a:p>
          <a:p>
            <a:pPr marL="285750" indent="-285750">
              <a:buChar char="•"/>
            </a:pPr>
            <a:r>
              <a:rPr lang="en-US" sz="1200" b="1">
                <a:latin typeface="Raleway"/>
              </a:rPr>
              <a:t>Co-op Apartments</a:t>
            </a:r>
            <a:r>
              <a:rPr lang="en-US" sz="1200">
                <a:latin typeface="Raleway"/>
              </a:rPr>
              <a:t>: 1,122 applications (0.3%).</a:t>
            </a:r>
          </a:p>
          <a:p>
            <a:pPr marL="285750" indent="-285750">
              <a:buChar char="•"/>
            </a:pPr>
            <a:endParaRPr lang="en-US" sz="1200">
              <a:latin typeface="Raleway"/>
            </a:endParaRPr>
          </a:p>
          <a:p>
            <a:pPr marL="285750" indent="-285750">
              <a:buChar char="•"/>
            </a:pPr>
            <a:r>
              <a:rPr lang="en-US" sz="1200" b="1">
                <a:latin typeface="Raleway"/>
              </a:rPr>
              <a:t>Default Rates</a:t>
            </a:r>
            <a:r>
              <a:rPr lang="en-US" sz="1200">
                <a:latin typeface="Raleway"/>
              </a:rPr>
              <a:t>: House/apartment applicants at 7.8%, while living with parents is 11.7%.</a:t>
            </a:r>
          </a:p>
          <a:p>
            <a:pPr marL="285750" indent="-285750">
              <a:buChar char="•"/>
            </a:pPr>
            <a:endParaRPr lang="en-US" sz="1200">
              <a:latin typeface="Raleway"/>
            </a:endParaRPr>
          </a:p>
          <a:p>
            <a:pPr marL="285750" indent="-285750">
              <a:buChar char="•"/>
            </a:pPr>
            <a:r>
              <a:rPr lang="en-US" sz="1200" b="1">
                <a:latin typeface="Raleway"/>
              </a:rPr>
              <a:t>Renters</a:t>
            </a:r>
            <a:r>
              <a:rPr lang="en-US" sz="1200">
                <a:latin typeface="Raleway"/>
              </a:rPr>
              <a:t>: Highest default rate at 12.3% (601 defaulters).</a:t>
            </a:r>
          </a:p>
        </p:txBody>
      </p:sp>
      <p:pic>
        <p:nvPicPr>
          <p:cNvPr id="3" name="Picture 2" descr="A graph of a number of applications&#10;&#10;Description automatically generated">
            <a:extLst>
              <a:ext uri="{FF2B5EF4-FFF2-40B4-BE49-F238E27FC236}">
                <a16:creationId xmlns:a16="http://schemas.microsoft.com/office/drawing/2014/main" id="{5CE0FB0A-22F2-03CE-CFA2-CBF768CFB040}"/>
              </a:ext>
            </a:extLst>
          </p:cNvPr>
          <p:cNvPicPr>
            <a:picLocks noChangeAspect="1"/>
          </p:cNvPicPr>
          <p:nvPr/>
        </p:nvPicPr>
        <p:blipFill>
          <a:blip r:embed="rId3"/>
          <a:stretch>
            <a:fillRect/>
          </a:stretch>
        </p:blipFill>
        <p:spPr>
          <a:xfrm>
            <a:off x="174853" y="1081767"/>
            <a:ext cx="5519512" cy="3578678"/>
          </a:xfrm>
          <a:prstGeom prst="rect">
            <a:avLst/>
          </a:prstGeom>
        </p:spPr>
      </p:pic>
    </p:spTree>
    <p:extLst>
      <p:ext uri="{BB962C8B-B14F-4D97-AF65-F5344CB8AC3E}">
        <p14:creationId xmlns:p14="http://schemas.microsoft.com/office/powerpoint/2010/main" val="4284101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60E73-62BE-FA18-F60C-CD279DF2F39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1B697D7-7F10-BF57-5494-E00AD22E720C}"/>
              </a:ext>
            </a:extLst>
          </p:cNvPr>
          <p:cNvSpPr>
            <a:spLocks noGrp="1"/>
          </p:cNvSpPr>
          <p:nvPr>
            <p:ph type="title"/>
          </p:nvPr>
        </p:nvSpPr>
        <p:spPr>
          <a:xfrm>
            <a:off x="302400" y="774"/>
            <a:ext cx="8006400" cy="571950"/>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CFB433E2-296E-8D98-C7F4-7464964C4BEB}"/>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CB56F554-08D6-9140-3751-178E0B705F9E}"/>
              </a:ext>
            </a:extLst>
          </p:cNvPr>
          <p:cNvSpPr txBox="1">
            <a:spLocks/>
          </p:cNvSpPr>
          <p:nvPr/>
        </p:nvSpPr>
        <p:spPr>
          <a:xfrm>
            <a:off x="130378" y="287659"/>
            <a:ext cx="5215180"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Analyzing the Age Range</a:t>
            </a:r>
          </a:p>
        </p:txBody>
      </p:sp>
      <p:sp>
        <p:nvSpPr>
          <p:cNvPr id="9" name="TextBox 8">
            <a:extLst>
              <a:ext uri="{FF2B5EF4-FFF2-40B4-BE49-F238E27FC236}">
                <a16:creationId xmlns:a16="http://schemas.microsoft.com/office/drawing/2014/main" id="{8313D9E5-1F2A-9021-A196-5CADBC917C83}"/>
              </a:ext>
            </a:extLst>
          </p:cNvPr>
          <p:cNvSpPr txBox="1"/>
          <p:nvPr/>
        </p:nvSpPr>
        <p:spPr>
          <a:xfrm>
            <a:off x="132197" y="3706048"/>
            <a:ext cx="9018482" cy="830997"/>
          </a:xfrm>
          <a:prstGeom prst="rect">
            <a:avLst/>
          </a:prstGeom>
          <a:noFill/>
        </p:spPr>
        <p:txBody>
          <a:bodyPr wrap="square" lIns="91440" tIns="45720" rIns="91440" bIns="45720" anchor="t">
            <a:spAutoFit/>
          </a:bodyPr>
          <a:lstStyle/>
          <a:p>
            <a:pPr algn="l"/>
            <a:r>
              <a:rPr lang="en-US" sz="1200" b="1" i="0">
                <a:effectLst/>
                <a:latin typeface="Raleway"/>
              </a:rPr>
              <a:t>Insight :</a:t>
            </a:r>
          </a:p>
          <a:p>
            <a:pPr marL="285750" indent="-285750" algn="l">
              <a:buFont typeface="Arial" panose="020B0604020202020204" pitchFamily="34" charset="0"/>
              <a:buChar char="•"/>
            </a:pPr>
            <a:r>
              <a:rPr lang="en-US" sz="1200" b="0" i="0">
                <a:effectLst/>
                <a:latin typeface="Raleway"/>
              </a:rPr>
              <a:t>The </a:t>
            </a:r>
            <a:r>
              <a:rPr lang="en-US" sz="1200" b="1" i="0">
                <a:effectLst/>
                <a:latin typeface="Raleway"/>
              </a:rPr>
              <a:t>35-40 age group leads</a:t>
            </a:r>
            <a:r>
              <a:rPr lang="en-US" sz="1200" b="0" i="0">
                <a:effectLst/>
                <a:latin typeface="Raleway"/>
              </a:rPr>
              <a:t> with 42,868 applications, about </a:t>
            </a:r>
            <a:r>
              <a:rPr lang="en-US" sz="1200" b="1" i="0">
                <a:effectLst/>
                <a:latin typeface="Raleway"/>
              </a:rPr>
              <a:t>16.2%</a:t>
            </a:r>
            <a:r>
              <a:rPr lang="en-US" sz="1200" b="0" i="0">
                <a:effectLst/>
                <a:latin typeface="Raleway"/>
              </a:rPr>
              <a:t> of the total, The </a:t>
            </a:r>
            <a:r>
              <a:rPr lang="en-US" sz="1200" b="1" i="0">
                <a:effectLst/>
                <a:latin typeface="Raleway"/>
              </a:rPr>
              <a:t>30-35 age group follows</a:t>
            </a:r>
            <a:r>
              <a:rPr lang="en-US" sz="1200" b="0" i="0">
                <a:effectLst/>
                <a:latin typeface="Raleway"/>
              </a:rPr>
              <a:t> closely with 39,440 applications (</a:t>
            </a:r>
            <a:r>
              <a:rPr lang="en-US" sz="1200" b="1" i="0">
                <a:effectLst/>
                <a:latin typeface="Raleway"/>
              </a:rPr>
              <a:t>15.0%</a:t>
            </a:r>
            <a:r>
              <a:rPr lang="en-US" sz="1200" b="0" i="0">
                <a:effectLst/>
                <a:latin typeface="Raleway"/>
              </a:rPr>
              <a:t>), indicating financial activity related to career and family investments. </a:t>
            </a:r>
          </a:p>
          <a:p>
            <a:pPr marL="285750" indent="-285750" algn="l">
              <a:buFont typeface="Arial" panose="020B0604020202020204" pitchFamily="34" charset="0"/>
              <a:buChar char="•"/>
            </a:pPr>
            <a:r>
              <a:rPr lang="en-US" sz="1200" b="0" i="0">
                <a:effectLst/>
                <a:latin typeface="Raleway"/>
              </a:rPr>
              <a:t>The </a:t>
            </a:r>
            <a:r>
              <a:rPr lang="en-US" sz="1200" b="1" i="0">
                <a:effectLst/>
                <a:latin typeface="Raleway"/>
              </a:rPr>
              <a:t>25-30 age group</a:t>
            </a:r>
            <a:r>
              <a:rPr lang="en-US" sz="1200" b="0" i="0">
                <a:effectLst/>
                <a:latin typeface="Raleway"/>
              </a:rPr>
              <a:t> has 32,862 applications, making up around </a:t>
            </a:r>
            <a:r>
              <a:rPr lang="en-US" sz="1200" b="1" i="0">
                <a:effectLst/>
                <a:latin typeface="Raleway"/>
              </a:rPr>
              <a:t>12.4%</a:t>
            </a:r>
            <a:r>
              <a:rPr lang="en-US" sz="1200" b="0" i="0">
                <a:effectLst/>
                <a:latin typeface="Raleway"/>
              </a:rPr>
              <a:t> of total applications.</a:t>
            </a:r>
          </a:p>
        </p:txBody>
      </p:sp>
      <p:pic>
        <p:nvPicPr>
          <p:cNvPr id="7" name="Picture 6" descr="A comparison of numbers and numbers&#10;&#10;Description automatically generated">
            <a:extLst>
              <a:ext uri="{FF2B5EF4-FFF2-40B4-BE49-F238E27FC236}">
                <a16:creationId xmlns:a16="http://schemas.microsoft.com/office/drawing/2014/main" id="{E123C388-613F-8DC3-6F7C-9B305D83C80B}"/>
              </a:ext>
            </a:extLst>
          </p:cNvPr>
          <p:cNvPicPr>
            <a:picLocks noChangeAspect="1"/>
          </p:cNvPicPr>
          <p:nvPr/>
        </p:nvPicPr>
        <p:blipFill>
          <a:blip r:embed="rId3"/>
          <a:stretch>
            <a:fillRect/>
          </a:stretch>
        </p:blipFill>
        <p:spPr>
          <a:xfrm>
            <a:off x="300789" y="753326"/>
            <a:ext cx="8522370" cy="2945032"/>
          </a:xfrm>
          <a:prstGeom prst="rect">
            <a:avLst/>
          </a:prstGeom>
        </p:spPr>
      </p:pic>
    </p:spTree>
    <p:extLst>
      <p:ext uri="{BB962C8B-B14F-4D97-AF65-F5344CB8AC3E}">
        <p14:creationId xmlns:p14="http://schemas.microsoft.com/office/powerpoint/2010/main" val="4051670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3783E-F1A2-E21A-29F1-464E4C53F5D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284459D-F78A-ED42-9947-50CE95BEBD35}"/>
              </a:ext>
            </a:extLst>
          </p:cNvPr>
          <p:cNvSpPr>
            <a:spLocks noGrp="1"/>
          </p:cNvSpPr>
          <p:nvPr>
            <p:ph type="title"/>
          </p:nvPr>
        </p:nvSpPr>
        <p:spPr>
          <a:xfrm>
            <a:off x="302400" y="10800"/>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D8031F21-E9C4-0AAF-9A15-DE7893E6ADA9}"/>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6DB8977B-6AE5-9A13-5C94-99740C9C758C}"/>
              </a:ext>
            </a:extLst>
          </p:cNvPr>
          <p:cNvSpPr txBox="1">
            <a:spLocks/>
          </p:cNvSpPr>
          <p:nvPr/>
        </p:nvSpPr>
        <p:spPr>
          <a:xfrm>
            <a:off x="170483" y="578422"/>
            <a:ext cx="5215180"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Analyzing the Age Range</a:t>
            </a:r>
          </a:p>
        </p:txBody>
      </p:sp>
      <p:sp>
        <p:nvSpPr>
          <p:cNvPr id="9" name="TextBox 8">
            <a:extLst>
              <a:ext uri="{FF2B5EF4-FFF2-40B4-BE49-F238E27FC236}">
                <a16:creationId xmlns:a16="http://schemas.microsoft.com/office/drawing/2014/main" id="{C2378F7D-F0A8-6281-B625-DD19FA69D06C}"/>
              </a:ext>
            </a:extLst>
          </p:cNvPr>
          <p:cNvSpPr txBox="1"/>
          <p:nvPr/>
        </p:nvSpPr>
        <p:spPr>
          <a:xfrm>
            <a:off x="303439" y="3553824"/>
            <a:ext cx="8663035" cy="1107996"/>
          </a:xfrm>
          <a:prstGeom prst="rect">
            <a:avLst/>
          </a:prstGeom>
          <a:noFill/>
        </p:spPr>
        <p:txBody>
          <a:bodyPr wrap="square" lIns="91440" tIns="45720" rIns="91440" bIns="45720" anchor="t">
            <a:spAutoFit/>
          </a:bodyPr>
          <a:lstStyle/>
          <a:p>
            <a:r>
              <a:rPr lang="en-US" sz="1100" b="1"/>
              <a:t>Insight :</a:t>
            </a:r>
          </a:p>
          <a:p>
            <a:pPr marL="285750" indent="-285750">
              <a:buChar char="•"/>
            </a:pPr>
            <a:r>
              <a:rPr lang="en-US" sz="1100"/>
              <a:t>The </a:t>
            </a:r>
            <a:r>
              <a:rPr lang="en-US" sz="1100" b="1"/>
              <a:t>35-40 age group</a:t>
            </a:r>
            <a:r>
              <a:rPr lang="en-US" sz="1100"/>
              <a:t> has the most applications at </a:t>
            </a:r>
            <a:r>
              <a:rPr lang="en-US" sz="1100" b="1"/>
              <a:t>42,868</a:t>
            </a:r>
            <a:r>
              <a:rPr lang="en-US" sz="1100"/>
              <a:t> (16.2%), followed by </a:t>
            </a:r>
            <a:r>
              <a:rPr lang="en-US" sz="1100" b="1"/>
              <a:t>30-35</a:t>
            </a:r>
            <a:r>
              <a:rPr lang="en-US" sz="1100"/>
              <a:t> with </a:t>
            </a:r>
            <a:r>
              <a:rPr lang="en-US" sz="1100" b="1"/>
              <a:t>39,440</a:t>
            </a:r>
            <a:r>
              <a:rPr lang="en-US" sz="1100"/>
              <a:t> (15.0%), and </a:t>
            </a:r>
            <a:r>
              <a:rPr lang="en-US" sz="1100" b="1"/>
              <a:t>25-30</a:t>
            </a:r>
            <a:r>
              <a:rPr lang="en-US" sz="1100"/>
              <a:t> with </a:t>
            </a:r>
            <a:r>
              <a:rPr lang="en-US" sz="1100" b="1"/>
              <a:t>32,862</a:t>
            </a:r>
            <a:r>
              <a:rPr lang="en-US" sz="1100"/>
              <a:t> (12.4%).</a:t>
            </a:r>
          </a:p>
          <a:p>
            <a:pPr marL="285750" indent="-285750">
              <a:buChar char="•"/>
            </a:pPr>
            <a:r>
              <a:rPr lang="en-US" sz="1100"/>
              <a:t>The </a:t>
            </a:r>
            <a:r>
              <a:rPr lang="en-US" sz="1100" b="1"/>
              <a:t>20-25 age group</a:t>
            </a:r>
            <a:r>
              <a:rPr lang="en-US" sz="1100"/>
              <a:t> shows the highest </a:t>
            </a:r>
            <a:r>
              <a:rPr lang="en-US" sz="1100" b="1"/>
              <a:t>default rate</a:t>
            </a:r>
            <a:r>
              <a:rPr lang="en-US" sz="1100"/>
              <a:t> at </a:t>
            </a:r>
            <a:r>
              <a:rPr lang="en-US" sz="1100" b="1"/>
              <a:t>12.3%</a:t>
            </a:r>
            <a:r>
              <a:rPr lang="en-US" sz="1100"/>
              <a:t>, indicating repayment challenges.</a:t>
            </a:r>
          </a:p>
          <a:p>
            <a:pPr marL="285750" indent="-285750">
              <a:buChar char="•"/>
            </a:pPr>
            <a:r>
              <a:rPr lang="en-US" sz="1100" b="1">
                <a:latin typeface="Raleway"/>
              </a:rPr>
              <a:t>Default rates decrease</a:t>
            </a:r>
            <a:r>
              <a:rPr lang="en-US" sz="1100">
                <a:latin typeface="Raleway"/>
              </a:rPr>
              <a:t> with age, falling to </a:t>
            </a:r>
            <a:r>
              <a:rPr lang="en-US" sz="1100" b="1">
                <a:latin typeface="Raleway"/>
              </a:rPr>
              <a:t>3.7%</a:t>
            </a:r>
            <a:r>
              <a:rPr lang="en-US" sz="1100">
                <a:latin typeface="Raleway"/>
              </a:rPr>
              <a:t> for the </a:t>
            </a:r>
            <a:r>
              <a:rPr lang="en-US" sz="1100" b="1">
                <a:latin typeface="Raleway"/>
              </a:rPr>
              <a:t>65-70 age group</a:t>
            </a:r>
            <a:r>
              <a:rPr lang="en-US" sz="1100">
                <a:latin typeface="Raleway"/>
              </a:rPr>
              <a:t>, suggesting greater financial stability among older borrowers.</a:t>
            </a:r>
          </a:p>
        </p:txBody>
      </p:sp>
      <p:pic>
        <p:nvPicPr>
          <p:cNvPr id="3" name="Picture 2">
            <a:extLst>
              <a:ext uri="{FF2B5EF4-FFF2-40B4-BE49-F238E27FC236}">
                <a16:creationId xmlns:a16="http://schemas.microsoft.com/office/drawing/2014/main" id="{420D8FA6-7041-6C96-F19D-C71C37F8F351}"/>
              </a:ext>
            </a:extLst>
          </p:cNvPr>
          <p:cNvPicPr>
            <a:picLocks noChangeAspect="1"/>
          </p:cNvPicPr>
          <p:nvPr/>
        </p:nvPicPr>
        <p:blipFill>
          <a:blip r:embed="rId3"/>
          <a:stretch>
            <a:fillRect/>
          </a:stretch>
        </p:blipFill>
        <p:spPr>
          <a:xfrm>
            <a:off x="18143" y="1104864"/>
            <a:ext cx="9144001" cy="2452987"/>
          </a:xfrm>
          <a:prstGeom prst="rect">
            <a:avLst/>
          </a:prstGeom>
        </p:spPr>
      </p:pic>
    </p:spTree>
    <p:extLst>
      <p:ext uri="{BB962C8B-B14F-4D97-AF65-F5344CB8AC3E}">
        <p14:creationId xmlns:p14="http://schemas.microsoft.com/office/powerpoint/2010/main" val="2991736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3783E-F1A2-E21A-29F1-464E4C53F5D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284459D-F78A-ED42-9947-50CE95BEBD35}"/>
              </a:ext>
            </a:extLst>
          </p:cNvPr>
          <p:cNvSpPr>
            <a:spLocks noGrp="1"/>
          </p:cNvSpPr>
          <p:nvPr>
            <p:ph type="title"/>
          </p:nvPr>
        </p:nvSpPr>
        <p:spPr>
          <a:xfrm>
            <a:off x="302400" y="774"/>
            <a:ext cx="8006400" cy="441608"/>
          </a:xfrm>
        </p:spPr>
        <p:txBody>
          <a:bodyPr anchor="ctr">
            <a:normAutofit fontScale="90000"/>
          </a:bodyPr>
          <a:lstStyle/>
          <a:p>
            <a:r>
              <a:rPr lang="en-US" sz="2400"/>
              <a:t>Exploratory Data Analysis</a:t>
            </a:r>
          </a:p>
        </p:txBody>
      </p:sp>
      <p:sp>
        <p:nvSpPr>
          <p:cNvPr id="2" name="TextBox 1">
            <a:extLst>
              <a:ext uri="{FF2B5EF4-FFF2-40B4-BE49-F238E27FC236}">
                <a16:creationId xmlns:a16="http://schemas.microsoft.com/office/drawing/2014/main" id="{D8031F21-E9C4-0AAF-9A15-DE7893E6ADA9}"/>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6DB8977B-6AE5-9A13-5C94-99740C9C758C}"/>
              </a:ext>
            </a:extLst>
          </p:cNvPr>
          <p:cNvSpPr txBox="1">
            <a:spLocks/>
          </p:cNvSpPr>
          <p:nvPr/>
        </p:nvSpPr>
        <p:spPr>
          <a:xfrm>
            <a:off x="306077" y="217952"/>
            <a:ext cx="5215180"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latin typeface="Raleway"/>
              </a:rPr>
              <a:t>Analyzing the Employment Range</a:t>
            </a:r>
            <a:endParaRPr lang="en-US" sz="1800"/>
          </a:p>
        </p:txBody>
      </p:sp>
      <p:sp>
        <p:nvSpPr>
          <p:cNvPr id="7" name="TextBox 6">
            <a:extLst>
              <a:ext uri="{FF2B5EF4-FFF2-40B4-BE49-F238E27FC236}">
                <a16:creationId xmlns:a16="http://schemas.microsoft.com/office/drawing/2014/main" id="{F828DDCD-1E8B-15EC-33BF-79AB7A21F2D8}"/>
              </a:ext>
            </a:extLst>
          </p:cNvPr>
          <p:cNvSpPr txBox="1"/>
          <p:nvPr/>
        </p:nvSpPr>
        <p:spPr>
          <a:xfrm>
            <a:off x="302946" y="3534373"/>
            <a:ext cx="922688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Raleway"/>
              </a:rPr>
              <a:t>Insight:</a:t>
            </a:r>
            <a:endParaRPr lang="en-US" sz="1200" b="1"/>
          </a:p>
          <a:p>
            <a:pPr marL="285750" indent="-285750">
              <a:buChar char="•"/>
            </a:pPr>
            <a:r>
              <a:rPr lang="en-US" sz="1200">
                <a:latin typeface="Raleway"/>
              </a:rPr>
              <a:t>Most applications are from individuals with **0-5 years** (136,311) and **5-10 years** of experience (64,872).</a:t>
            </a:r>
            <a:endParaRPr lang="en-US" sz="1200"/>
          </a:p>
          <a:p>
            <a:pPr marL="285750" indent="-285750">
              <a:buChar char="•"/>
            </a:pPr>
            <a:r>
              <a:rPr lang="en-US" sz="1200" b="1">
                <a:latin typeface="Raleway"/>
              </a:rPr>
              <a:t>Higher default rates</a:t>
            </a:r>
            <a:r>
              <a:rPr lang="en-US" sz="1200">
                <a:latin typeface="Raleway"/>
              </a:rPr>
              <a:t> are seen in </a:t>
            </a:r>
            <a:r>
              <a:rPr lang="en-US" sz="1200" b="1">
                <a:latin typeface="Raleway"/>
              </a:rPr>
              <a:t>less experienced borrowers</a:t>
            </a:r>
            <a:r>
              <a:rPr lang="en-US" sz="1200">
                <a:latin typeface="Raleway"/>
              </a:rPr>
              <a:t>.</a:t>
            </a:r>
          </a:p>
          <a:p>
            <a:pPr marL="285750" indent="-285750">
              <a:buChar char="•"/>
            </a:pPr>
            <a:r>
              <a:rPr lang="en-US" sz="1200">
                <a:latin typeface="Raleway"/>
              </a:rPr>
              <a:t>Default rates drop with experience; **10-15 years** has **5.9%** and **45-50 years** has no defaults.</a:t>
            </a:r>
          </a:p>
          <a:p>
            <a:pPr marL="285750" indent="-285750">
              <a:buChar char="•"/>
            </a:pPr>
            <a:r>
              <a:rPr lang="en-US" sz="1200">
                <a:latin typeface="Raleway"/>
              </a:rPr>
              <a:t>Less experience is linked to higher default risk, while more experience indicates stability.</a:t>
            </a:r>
          </a:p>
        </p:txBody>
      </p:sp>
      <p:pic>
        <p:nvPicPr>
          <p:cNvPr id="3" name="Picture 2" descr="A graph of employment and number of application&#10;&#10;Description automatically generated">
            <a:extLst>
              <a:ext uri="{FF2B5EF4-FFF2-40B4-BE49-F238E27FC236}">
                <a16:creationId xmlns:a16="http://schemas.microsoft.com/office/drawing/2014/main" id="{7C568541-5EBC-FC2B-A501-1E1C31A45D52}"/>
              </a:ext>
            </a:extLst>
          </p:cNvPr>
          <p:cNvPicPr>
            <a:picLocks noChangeAspect="1"/>
          </p:cNvPicPr>
          <p:nvPr/>
        </p:nvPicPr>
        <p:blipFill>
          <a:blip r:embed="rId3"/>
          <a:stretch>
            <a:fillRect/>
          </a:stretch>
        </p:blipFill>
        <p:spPr>
          <a:xfrm>
            <a:off x="320843" y="683142"/>
            <a:ext cx="8522370" cy="2844767"/>
          </a:xfrm>
          <a:prstGeom prst="rect">
            <a:avLst/>
          </a:prstGeom>
        </p:spPr>
      </p:pic>
    </p:spTree>
    <p:extLst>
      <p:ext uri="{BB962C8B-B14F-4D97-AF65-F5344CB8AC3E}">
        <p14:creationId xmlns:p14="http://schemas.microsoft.com/office/powerpoint/2010/main" val="1170106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3783E-F1A2-E21A-29F1-464E4C53F5D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284459D-F78A-ED42-9947-50CE95BEBD35}"/>
              </a:ext>
            </a:extLst>
          </p:cNvPr>
          <p:cNvSpPr>
            <a:spLocks noGrp="1"/>
          </p:cNvSpPr>
          <p:nvPr>
            <p:ph type="title"/>
          </p:nvPr>
        </p:nvSpPr>
        <p:spPr>
          <a:xfrm>
            <a:off x="302400" y="774"/>
            <a:ext cx="8006400" cy="441608"/>
          </a:xfrm>
        </p:spPr>
        <p:txBody>
          <a:bodyPr anchor="ctr">
            <a:normAutofit fontScale="90000"/>
          </a:bodyPr>
          <a:lstStyle/>
          <a:p>
            <a:r>
              <a:rPr lang="en-US" sz="2400"/>
              <a:t>Exploratory Data Analysis</a:t>
            </a:r>
          </a:p>
        </p:txBody>
      </p:sp>
      <p:sp>
        <p:nvSpPr>
          <p:cNvPr id="2" name="TextBox 1">
            <a:extLst>
              <a:ext uri="{FF2B5EF4-FFF2-40B4-BE49-F238E27FC236}">
                <a16:creationId xmlns:a16="http://schemas.microsoft.com/office/drawing/2014/main" id="{D8031F21-E9C4-0AAF-9A15-DE7893E6ADA9}"/>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6DB8977B-6AE5-9A13-5C94-99740C9C758C}"/>
              </a:ext>
            </a:extLst>
          </p:cNvPr>
          <p:cNvSpPr txBox="1">
            <a:spLocks/>
          </p:cNvSpPr>
          <p:nvPr/>
        </p:nvSpPr>
        <p:spPr>
          <a:xfrm>
            <a:off x="306077" y="217952"/>
            <a:ext cx="5215180"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latin typeface="Raleway"/>
              </a:rPr>
              <a:t>Analyzing the Employment Range</a:t>
            </a:r>
            <a:endParaRPr lang="en-US" sz="1800"/>
          </a:p>
        </p:txBody>
      </p:sp>
      <p:pic>
        <p:nvPicPr>
          <p:cNvPr id="4" name="Picture 3" descr="A graph of employment range and target value&#10;&#10;Description automatically generated">
            <a:extLst>
              <a:ext uri="{FF2B5EF4-FFF2-40B4-BE49-F238E27FC236}">
                <a16:creationId xmlns:a16="http://schemas.microsoft.com/office/drawing/2014/main" id="{53D670E2-D97A-269F-CD80-DCD6D45B6A2E}"/>
              </a:ext>
            </a:extLst>
          </p:cNvPr>
          <p:cNvPicPr>
            <a:picLocks noChangeAspect="1"/>
          </p:cNvPicPr>
          <p:nvPr/>
        </p:nvPicPr>
        <p:blipFill>
          <a:blip r:embed="rId3"/>
          <a:stretch>
            <a:fillRect/>
          </a:stretch>
        </p:blipFill>
        <p:spPr>
          <a:xfrm>
            <a:off x="0" y="687578"/>
            <a:ext cx="6106027" cy="3768343"/>
          </a:xfrm>
          <a:prstGeom prst="rect">
            <a:avLst/>
          </a:prstGeom>
        </p:spPr>
      </p:pic>
      <p:sp>
        <p:nvSpPr>
          <p:cNvPr id="8" name="TextBox 7">
            <a:extLst>
              <a:ext uri="{FF2B5EF4-FFF2-40B4-BE49-F238E27FC236}">
                <a16:creationId xmlns:a16="http://schemas.microsoft.com/office/drawing/2014/main" id="{976941AF-C489-F25A-31A9-D784FAFD55B6}"/>
              </a:ext>
            </a:extLst>
          </p:cNvPr>
          <p:cNvSpPr txBox="1"/>
          <p:nvPr/>
        </p:nvSpPr>
        <p:spPr>
          <a:xfrm>
            <a:off x="6104407" y="551942"/>
            <a:ext cx="301391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t>Most applications (136,311) are from individuals with 0-5 years of experience, followed by 64,872 from those with 5-10 years. Default rates are higher among less experienced applicants, decreasing significantly with more experience. For example, the 10-15 years group has a 5.9% default rate, while the 45-50 years group has none. This suggests that limited employment experience is linked to higher default risk, whereas longer employment histories indicate greater stability.</a:t>
            </a:r>
          </a:p>
        </p:txBody>
      </p:sp>
    </p:spTree>
    <p:extLst>
      <p:ext uri="{BB962C8B-B14F-4D97-AF65-F5344CB8AC3E}">
        <p14:creationId xmlns:p14="http://schemas.microsoft.com/office/powerpoint/2010/main" val="1749445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3783E-F1A2-E21A-29F1-464E4C53F5D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284459D-F78A-ED42-9947-50CE95BEBD35}"/>
              </a:ext>
            </a:extLst>
          </p:cNvPr>
          <p:cNvSpPr>
            <a:spLocks noGrp="1"/>
          </p:cNvSpPr>
          <p:nvPr>
            <p:ph type="title"/>
          </p:nvPr>
        </p:nvSpPr>
        <p:spPr>
          <a:xfrm>
            <a:off x="302400" y="774"/>
            <a:ext cx="8006400" cy="441608"/>
          </a:xfrm>
        </p:spPr>
        <p:txBody>
          <a:bodyPr anchor="ctr">
            <a:normAutofit fontScale="90000"/>
          </a:bodyPr>
          <a:lstStyle/>
          <a:p>
            <a:r>
              <a:rPr lang="en-US" sz="2400"/>
              <a:t>Exploratory Data Analysis</a:t>
            </a:r>
          </a:p>
        </p:txBody>
      </p:sp>
      <p:sp>
        <p:nvSpPr>
          <p:cNvPr id="2" name="TextBox 1">
            <a:extLst>
              <a:ext uri="{FF2B5EF4-FFF2-40B4-BE49-F238E27FC236}">
                <a16:creationId xmlns:a16="http://schemas.microsoft.com/office/drawing/2014/main" id="{D8031F21-E9C4-0AAF-9A15-DE7893E6ADA9}"/>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6DB8977B-6AE5-9A13-5C94-99740C9C758C}"/>
              </a:ext>
            </a:extLst>
          </p:cNvPr>
          <p:cNvSpPr txBox="1">
            <a:spLocks/>
          </p:cNvSpPr>
          <p:nvPr/>
        </p:nvSpPr>
        <p:spPr>
          <a:xfrm>
            <a:off x="306077" y="217952"/>
            <a:ext cx="5215180" cy="62848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latin typeface="Raleway"/>
              </a:rPr>
              <a:t>Analysis on number of children</a:t>
            </a:r>
            <a:endParaRPr lang="en-US" sz="1800"/>
          </a:p>
        </p:txBody>
      </p:sp>
      <p:pic>
        <p:nvPicPr>
          <p:cNvPr id="3" name="Picture 2" descr="A graph of numbers and numbers&#10;&#10;Description automatically generated">
            <a:extLst>
              <a:ext uri="{FF2B5EF4-FFF2-40B4-BE49-F238E27FC236}">
                <a16:creationId xmlns:a16="http://schemas.microsoft.com/office/drawing/2014/main" id="{19429B7B-8705-70B2-5BF2-34C74DF9C0D0}"/>
              </a:ext>
            </a:extLst>
          </p:cNvPr>
          <p:cNvPicPr>
            <a:picLocks noChangeAspect="1"/>
          </p:cNvPicPr>
          <p:nvPr/>
        </p:nvPicPr>
        <p:blipFill>
          <a:blip r:embed="rId3"/>
          <a:stretch>
            <a:fillRect/>
          </a:stretch>
        </p:blipFill>
        <p:spPr>
          <a:xfrm>
            <a:off x="511342" y="619694"/>
            <a:ext cx="8131343" cy="3142114"/>
          </a:xfrm>
          <a:prstGeom prst="rect">
            <a:avLst/>
          </a:prstGeom>
        </p:spPr>
      </p:pic>
      <p:sp>
        <p:nvSpPr>
          <p:cNvPr id="7" name="TextBox 6">
            <a:extLst>
              <a:ext uri="{FF2B5EF4-FFF2-40B4-BE49-F238E27FC236}">
                <a16:creationId xmlns:a16="http://schemas.microsoft.com/office/drawing/2014/main" id="{0EE7B445-57A5-2622-CE29-88E877AB143F}"/>
              </a:ext>
            </a:extLst>
          </p:cNvPr>
          <p:cNvSpPr txBox="1"/>
          <p:nvPr/>
        </p:nvSpPr>
        <p:spPr>
          <a:xfrm>
            <a:off x="513348" y="3756861"/>
            <a:ext cx="8508331"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latin typeface="Helvetica Neue"/>
              </a:rPr>
              <a:t>The majority of applicants (215,371) have no children, with numbers decreasing sharply as the count of children increases.</a:t>
            </a:r>
            <a:endParaRPr lang="en-US"/>
          </a:p>
          <a:p>
            <a:pPr marL="285750" indent="-285750">
              <a:buFont typeface="Arial"/>
              <a:buChar char="•"/>
            </a:pPr>
            <a:r>
              <a:rPr lang="en-US"/>
              <a:t>Notably, as the number of children increases, the proportion of defaults relative to total applications also rises, pointing to a potential correlation between family size and financial risk.</a:t>
            </a:r>
            <a:endParaRPr lang="en-US">
              <a:latin typeface="Helvetica Neue"/>
            </a:endParaRPr>
          </a:p>
          <a:p>
            <a:endParaRPr lang="en-US">
              <a:latin typeface="Helvetica Neue"/>
            </a:endParaRPr>
          </a:p>
        </p:txBody>
      </p:sp>
    </p:spTree>
    <p:extLst>
      <p:ext uri="{BB962C8B-B14F-4D97-AF65-F5344CB8AC3E}">
        <p14:creationId xmlns:p14="http://schemas.microsoft.com/office/powerpoint/2010/main" val="1293481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3783E-F1A2-E21A-29F1-464E4C53F5D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284459D-F78A-ED42-9947-50CE95BEBD35}"/>
              </a:ext>
            </a:extLst>
          </p:cNvPr>
          <p:cNvSpPr>
            <a:spLocks noGrp="1"/>
          </p:cNvSpPr>
          <p:nvPr>
            <p:ph type="title"/>
          </p:nvPr>
        </p:nvSpPr>
        <p:spPr>
          <a:xfrm>
            <a:off x="302400" y="774"/>
            <a:ext cx="8006400" cy="441608"/>
          </a:xfrm>
        </p:spPr>
        <p:txBody>
          <a:bodyPr anchor="ctr">
            <a:normAutofit fontScale="90000"/>
          </a:bodyPr>
          <a:lstStyle/>
          <a:p>
            <a:r>
              <a:rPr lang="en-US" sz="2400"/>
              <a:t>Exploratory Data Analysis</a:t>
            </a:r>
          </a:p>
        </p:txBody>
      </p:sp>
      <p:sp>
        <p:nvSpPr>
          <p:cNvPr id="2" name="TextBox 1">
            <a:extLst>
              <a:ext uri="{FF2B5EF4-FFF2-40B4-BE49-F238E27FC236}">
                <a16:creationId xmlns:a16="http://schemas.microsoft.com/office/drawing/2014/main" id="{D8031F21-E9C4-0AAF-9A15-DE7893E6ADA9}"/>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6DB8977B-6AE5-9A13-5C94-99740C9C758C}"/>
              </a:ext>
            </a:extLst>
          </p:cNvPr>
          <p:cNvSpPr txBox="1">
            <a:spLocks/>
          </p:cNvSpPr>
          <p:nvPr/>
        </p:nvSpPr>
        <p:spPr>
          <a:xfrm>
            <a:off x="306077" y="217952"/>
            <a:ext cx="5215180" cy="62848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latin typeface="Raleway"/>
              </a:rPr>
              <a:t>Analysis on number of children</a:t>
            </a:r>
            <a:endParaRPr lang="en-US" sz="1800"/>
          </a:p>
        </p:txBody>
      </p:sp>
      <p:sp>
        <p:nvSpPr>
          <p:cNvPr id="7" name="TextBox 6">
            <a:extLst>
              <a:ext uri="{FF2B5EF4-FFF2-40B4-BE49-F238E27FC236}">
                <a16:creationId xmlns:a16="http://schemas.microsoft.com/office/drawing/2014/main" id="{0EE7B445-57A5-2622-CE29-88E877AB143F}"/>
              </a:ext>
            </a:extLst>
          </p:cNvPr>
          <p:cNvSpPr txBox="1"/>
          <p:nvPr/>
        </p:nvSpPr>
        <p:spPr>
          <a:xfrm>
            <a:off x="5636796" y="1671387"/>
            <a:ext cx="348514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Insight:</a:t>
            </a:r>
          </a:p>
          <a:p>
            <a:pPr marL="285750" indent="-285750">
              <a:buChar char="•"/>
            </a:pPr>
            <a:r>
              <a:rPr lang="en-US"/>
              <a:t>When examining defaults, families with no children have 198,762(92.3%) non-defaults compared to 16,609(7.7%) defaults, indicating a strong likelihood of stability among childless applicants.</a:t>
            </a:r>
            <a:endParaRPr lang="en-US">
              <a:latin typeface="Helvetica Neue"/>
            </a:endParaRPr>
          </a:p>
          <a:p>
            <a:pPr marL="285750" indent="-285750">
              <a:buChar char="•"/>
            </a:pPr>
            <a:endParaRPr lang="en-US">
              <a:latin typeface="Helvetica Neue"/>
            </a:endParaRPr>
          </a:p>
          <a:p>
            <a:endParaRPr lang="en-US">
              <a:latin typeface="Helvetica Neue"/>
            </a:endParaRPr>
          </a:p>
        </p:txBody>
      </p:sp>
      <p:pic>
        <p:nvPicPr>
          <p:cNvPr id="4" name="Picture 3">
            <a:extLst>
              <a:ext uri="{FF2B5EF4-FFF2-40B4-BE49-F238E27FC236}">
                <a16:creationId xmlns:a16="http://schemas.microsoft.com/office/drawing/2014/main" id="{22DC1570-A1CE-D3CF-B464-899314FFEBA2}"/>
              </a:ext>
            </a:extLst>
          </p:cNvPr>
          <p:cNvPicPr>
            <a:picLocks noChangeAspect="1"/>
          </p:cNvPicPr>
          <p:nvPr/>
        </p:nvPicPr>
        <p:blipFill>
          <a:blip r:embed="rId3"/>
          <a:stretch>
            <a:fillRect/>
          </a:stretch>
        </p:blipFill>
        <p:spPr>
          <a:xfrm>
            <a:off x="0" y="958877"/>
            <a:ext cx="5523545" cy="3670244"/>
          </a:xfrm>
          <a:prstGeom prst="rect">
            <a:avLst/>
          </a:prstGeom>
        </p:spPr>
      </p:pic>
    </p:spTree>
    <p:extLst>
      <p:ext uri="{BB962C8B-B14F-4D97-AF65-F5344CB8AC3E}">
        <p14:creationId xmlns:p14="http://schemas.microsoft.com/office/powerpoint/2010/main" val="3809219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3783E-F1A2-E21A-29F1-464E4C53F5D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284459D-F78A-ED42-9947-50CE95BEBD35}"/>
              </a:ext>
            </a:extLst>
          </p:cNvPr>
          <p:cNvSpPr>
            <a:spLocks noGrp="1"/>
          </p:cNvSpPr>
          <p:nvPr>
            <p:ph type="title"/>
          </p:nvPr>
        </p:nvSpPr>
        <p:spPr>
          <a:xfrm>
            <a:off x="302400" y="774"/>
            <a:ext cx="8006400" cy="441608"/>
          </a:xfrm>
        </p:spPr>
        <p:txBody>
          <a:bodyPr anchor="ctr">
            <a:normAutofit fontScale="90000"/>
          </a:bodyPr>
          <a:lstStyle/>
          <a:p>
            <a:r>
              <a:rPr lang="en-US" sz="2400"/>
              <a:t>Exploratory Data Analysis</a:t>
            </a:r>
          </a:p>
        </p:txBody>
      </p:sp>
      <p:sp>
        <p:nvSpPr>
          <p:cNvPr id="2" name="TextBox 1">
            <a:extLst>
              <a:ext uri="{FF2B5EF4-FFF2-40B4-BE49-F238E27FC236}">
                <a16:creationId xmlns:a16="http://schemas.microsoft.com/office/drawing/2014/main" id="{D8031F21-E9C4-0AAF-9A15-DE7893E6ADA9}"/>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6DB8977B-6AE5-9A13-5C94-99740C9C758C}"/>
              </a:ext>
            </a:extLst>
          </p:cNvPr>
          <p:cNvSpPr txBox="1">
            <a:spLocks/>
          </p:cNvSpPr>
          <p:nvPr/>
        </p:nvSpPr>
        <p:spPr>
          <a:xfrm>
            <a:off x="306077" y="217952"/>
            <a:ext cx="5215180" cy="62848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latin typeface="Raleway"/>
              </a:rPr>
              <a:t>Analysis on count of family members</a:t>
            </a:r>
            <a:endParaRPr lang="en-US" sz="1800"/>
          </a:p>
        </p:txBody>
      </p:sp>
      <p:sp>
        <p:nvSpPr>
          <p:cNvPr id="7" name="TextBox 6">
            <a:extLst>
              <a:ext uri="{FF2B5EF4-FFF2-40B4-BE49-F238E27FC236}">
                <a16:creationId xmlns:a16="http://schemas.microsoft.com/office/drawing/2014/main" id="{0EE7B445-57A5-2622-CE29-88E877AB143F}"/>
              </a:ext>
            </a:extLst>
          </p:cNvPr>
          <p:cNvSpPr txBox="1"/>
          <p:nvPr/>
        </p:nvSpPr>
        <p:spPr>
          <a:xfrm>
            <a:off x="473243" y="3586414"/>
            <a:ext cx="9009647"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Insight:</a:t>
            </a:r>
          </a:p>
          <a:p>
            <a:pPr marL="285750" indent="-285750">
              <a:buChar char="•"/>
            </a:pPr>
            <a:r>
              <a:rPr lang="en-US"/>
              <a:t>The majority of applications (278,805) come from families in the 1-2 member range, highlighting a preference for smaller households.</a:t>
            </a:r>
            <a:endParaRPr lang="en-US">
              <a:latin typeface="Helvetica Neue"/>
            </a:endParaRPr>
          </a:p>
          <a:p>
            <a:pPr marL="285750" indent="-285750">
              <a:buChar char="•"/>
            </a:pPr>
            <a:r>
              <a:rPr lang="en-US"/>
              <a:t>Applications drop sharply as family size increases, with only 28,175 from families with 3-4 members and even fewer from larger families.</a:t>
            </a:r>
          </a:p>
        </p:txBody>
      </p:sp>
      <p:pic>
        <p:nvPicPr>
          <p:cNvPr id="3" name="Picture 2" descr="A graph of numbers and numbers&#10;&#10;Description automatically generated">
            <a:extLst>
              <a:ext uri="{FF2B5EF4-FFF2-40B4-BE49-F238E27FC236}">
                <a16:creationId xmlns:a16="http://schemas.microsoft.com/office/drawing/2014/main" id="{82FCD292-FB72-4426-CF48-C7FDD80804B0}"/>
              </a:ext>
            </a:extLst>
          </p:cNvPr>
          <p:cNvPicPr>
            <a:picLocks noChangeAspect="1"/>
          </p:cNvPicPr>
          <p:nvPr/>
        </p:nvPicPr>
        <p:blipFill>
          <a:blip r:embed="rId3"/>
          <a:stretch>
            <a:fillRect/>
          </a:stretch>
        </p:blipFill>
        <p:spPr>
          <a:xfrm>
            <a:off x="471236" y="711362"/>
            <a:ext cx="8379136" cy="2870928"/>
          </a:xfrm>
          <a:prstGeom prst="rect">
            <a:avLst/>
          </a:prstGeom>
        </p:spPr>
      </p:pic>
    </p:spTree>
    <p:extLst>
      <p:ext uri="{BB962C8B-B14F-4D97-AF65-F5344CB8AC3E}">
        <p14:creationId xmlns:p14="http://schemas.microsoft.com/office/powerpoint/2010/main" val="1489303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FCC49-EF9B-251E-525D-5092CCE0903C}"/>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A86AF06-049C-A542-8997-4463B3C13E28}"/>
              </a:ext>
            </a:extLst>
          </p:cNvPr>
          <p:cNvSpPr/>
          <p:nvPr/>
        </p:nvSpPr>
        <p:spPr>
          <a:xfrm>
            <a:off x="201753" y="1095736"/>
            <a:ext cx="8539200" cy="2828441"/>
          </a:xfrm>
          <a:prstGeom prst="roundRect">
            <a:avLst/>
          </a:prstGeom>
          <a:solidFill>
            <a:srgbClr val="7CD4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4">
            <a:extLst>
              <a:ext uri="{FF2B5EF4-FFF2-40B4-BE49-F238E27FC236}">
                <a16:creationId xmlns:a16="http://schemas.microsoft.com/office/drawing/2014/main" id="{B19B99F4-BDAD-852F-2584-60D7117D31BF}"/>
              </a:ext>
            </a:extLst>
          </p:cNvPr>
          <p:cNvSpPr>
            <a:spLocks noGrp="1"/>
          </p:cNvSpPr>
          <p:nvPr>
            <p:ph type="title"/>
          </p:nvPr>
        </p:nvSpPr>
        <p:spPr>
          <a:xfrm>
            <a:off x="302400" y="10800"/>
            <a:ext cx="8006400" cy="852687"/>
          </a:xfrm>
        </p:spPr>
        <p:txBody>
          <a:bodyPr anchor="ctr">
            <a:normAutofit/>
          </a:bodyPr>
          <a:lstStyle/>
          <a:p>
            <a:r>
              <a:rPr lang="en-US" sz="2400"/>
              <a:t>Introduction</a:t>
            </a:r>
          </a:p>
        </p:txBody>
      </p:sp>
      <p:sp>
        <p:nvSpPr>
          <p:cNvPr id="2" name="TextBox 1">
            <a:extLst>
              <a:ext uri="{FF2B5EF4-FFF2-40B4-BE49-F238E27FC236}">
                <a16:creationId xmlns:a16="http://schemas.microsoft.com/office/drawing/2014/main" id="{A11575B3-1138-514E-63A0-DE9190C4B9D2}"/>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BE5F89DA-0353-F54A-E4CF-4263AA0BFEBC}"/>
              </a:ext>
            </a:extLst>
          </p:cNvPr>
          <p:cNvSpPr txBox="1"/>
          <p:nvPr/>
        </p:nvSpPr>
        <p:spPr>
          <a:xfrm>
            <a:off x="403047" y="1320461"/>
            <a:ext cx="8384401" cy="2031325"/>
          </a:xfrm>
          <a:prstGeom prst="rect">
            <a:avLst/>
          </a:prstGeom>
          <a:noFill/>
        </p:spPr>
        <p:txBody>
          <a:bodyPr wrap="square">
            <a:spAutoFit/>
          </a:bodyPr>
          <a:lstStyle/>
          <a:p>
            <a:pPr algn="l" fontAlgn="base"/>
            <a:r>
              <a:rPr lang="en-US" b="1" i="0">
                <a:solidFill>
                  <a:schemeClr val="tx1"/>
                </a:solidFill>
                <a:effectLst/>
                <a:latin typeface="Raleway" pitchFamily="2" charset="0"/>
              </a:rPr>
              <a:t>Business Objective :</a:t>
            </a:r>
          </a:p>
          <a:p>
            <a:pPr algn="l" fontAlgn="base"/>
            <a:r>
              <a:rPr lang="en-US" b="0" i="0">
                <a:solidFill>
                  <a:schemeClr val="tx1"/>
                </a:solidFill>
                <a:effectLst/>
                <a:latin typeface="Raleway" pitchFamily="2" charset="0"/>
              </a:rPr>
              <a:t>The case study aims to identify patterns which indicate if a client has difficulty paying their installments which may be used for taking actions such as denying the loan, reducing the amount of loan, lending (to risky applicants) at a higher interest rate, etc. This will ensure that the consumers capable of repaying the loan are not rejected. Identification of such applicants using EDA is the aim of this case study.</a:t>
            </a:r>
          </a:p>
          <a:p>
            <a:pPr algn="l" fontAlgn="base"/>
            <a:r>
              <a:rPr lang="en-US" b="0" i="0">
                <a:solidFill>
                  <a:schemeClr val="tx1"/>
                </a:solidFill>
                <a:effectLst/>
                <a:latin typeface="Raleway" pitchFamily="2" charset="0"/>
              </a:rPr>
              <a:t>In other words, the company wants to understand the driving factors (or driver variables) behind loan default, i.e. the variables which are strong indicators of default. The company can utilize this knowledge for its portfolio and risk assessment.</a:t>
            </a:r>
          </a:p>
        </p:txBody>
      </p:sp>
    </p:spTree>
    <p:extLst>
      <p:ext uri="{BB962C8B-B14F-4D97-AF65-F5344CB8AC3E}">
        <p14:creationId xmlns:p14="http://schemas.microsoft.com/office/powerpoint/2010/main" val="568830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3783E-F1A2-E21A-29F1-464E4C53F5D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284459D-F78A-ED42-9947-50CE95BEBD35}"/>
              </a:ext>
            </a:extLst>
          </p:cNvPr>
          <p:cNvSpPr>
            <a:spLocks noGrp="1"/>
          </p:cNvSpPr>
          <p:nvPr>
            <p:ph type="title"/>
          </p:nvPr>
        </p:nvSpPr>
        <p:spPr>
          <a:xfrm>
            <a:off x="302400" y="774"/>
            <a:ext cx="8006400" cy="441608"/>
          </a:xfrm>
        </p:spPr>
        <p:txBody>
          <a:bodyPr anchor="ctr">
            <a:normAutofit fontScale="90000"/>
          </a:bodyPr>
          <a:lstStyle/>
          <a:p>
            <a:r>
              <a:rPr lang="en-US" sz="2400"/>
              <a:t>Exploratory Data Analysis</a:t>
            </a:r>
          </a:p>
        </p:txBody>
      </p:sp>
      <p:sp>
        <p:nvSpPr>
          <p:cNvPr id="2" name="TextBox 1">
            <a:extLst>
              <a:ext uri="{FF2B5EF4-FFF2-40B4-BE49-F238E27FC236}">
                <a16:creationId xmlns:a16="http://schemas.microsoft.com/office/drawing/2014/main" id="{D8031F21-E9C4-0AAF-9A15-DE7893E6ADA9}"/>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6DB8977B-6AE5-9A13-5C94-99740C9C758C}"/>
              </a:ext>
            </a:extLst>
          </p:cNvPr>
          <p:cNvSpPr txBox="1">
            <a:spLocks/>
          </p:cNvSpPr>
          <p:nvPr/>
        </p:nvSpPr>
        <p:spPr>
          <a:xfrm>
            <a:off x="306077" y="217952"/>
            <a:ext cx="5215180" cy="62848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latin typeface="Raleway"/>
              </a:rPr>
              <a:t>Analysis on count of family members</a:t>
            </a:r>
            <a:endParaRPr lang="en-US" sz="1800"/>
          </a:p>
        </p:txBody>
      </p:sp>
      <p:sp>
        <p:nvSpPr>
          <p:cNvPr id="7" name="TextBox 6">
            <a:extLst>
              <a:ext uri="{FF2B5EF4-FFF2-40B4-BE49-F238E27FC236}">
                <a16:creationId xmlns:a16="http://schemas.microsoft.com/office/drawing/2014/main" id="{0EE7B445-57A5-2622-CE29-88E877AB143F}"/>
              </a:ext>
            </a:extLst>
          </p:cNvPr>
          <p:cNvSpPr txBox="1"/>
          <p:nvPr/>
        </p:nvSpPr>
        <p:spPr>
          <a:xfrm>
            <a:off x="5305928" y="1652767"/>
            <a:ext cx="3705727"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Insight:</a:t>
            </a:r>
          </a:p>
          <a:p>
            <a:pPr marL="171450" indent="-171450">
              <a:buChar char="•"/>
            </a:pPr>
            <a:r>
              <a:rPr lang="en-US"/>
              <a:t>Non-default rates are significantly higher among smaller families, with 256,513(92%) non-defaults and 22,292(8%) defaults in the 1-2 member category.</a:t>
            </a:r>
            <a:endParaRPr lang="en-US">
              <a:latin typeface="Helvetica Neue"/>
            </a:endParaRPr>
          </a:p>
          <a:p>
            <a:pPr marL="171450" indent="-171450">
              <a:buChar char="•"/>
            </a:pPr>
            <a:r>
              <a:rPr lang="en-US"/>
              <a:t>Larger families exhibit increased financial risk, as evidenced by lower application counts and minimal default data.</a:t>
            </a:r>
          </a:p>
          <a:p>
            <a:pPr marL="285750" indent="-285750">
              <a:buChar char="•"/>
            </a:pPr>
            <a:endParaRPr lang="en-US"/>
          </a:p>
        </p:txBody>
      </p:sp>
      <p:pic>
        <p:nvPicPr>
          <p:cNvPr id="4" name="Picture 3" descr="A graph of applications by a group of members&#10;&#10;Description automatically generated">
            <a:extLst>
              <a:ext uri="{FF2B5EF4-FFF2-40B4-BE49-F238E27FC236}">
                <a16:creationId xmlns:a16="http://schemas.microsoft.com/office/drawing/2014/main" id="{6E9F5E88-CB7E-2834-AB1B-7CAC1AC93D7C}"/>
              </a:ext>
            </a:extLst>
          </p:cNvPr>
          <p:cNvPicPr>
            <a:picLocks noChangeAspect="1"/>
          </p:cNvPicPr>
          <p:nvPr/>
        </p:nvPicPr>
        <p:blipFill>
          <a:blip r:embed="rId3"/>
          <a:stretch>
            <a:fillRect/>
          </a:stretch>
        </p:blipFill>
        <p:spPr>
          <a:xfrm>
            <a:off x="0" y="958877"/>
            <a:ext cx="5303922" cy="3626797"/>
          </a:xfrm>
          <a:prstGeom prst="rect">
            <a:avLst/>
          </a:prstGeom>
        </p:spPr>
      </p:pic>
    </p:spTree>
    <p:extLst>
      <p:ext uri="{BB962C8B-B14F-4D97-AF65-F5344CB8AC3E}">
        <p14:creationId xmlns:p14="http://schemas.microsoft.com/office/powerpoint/2010/main" val="2499443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60DF1-4DF4-2E91-D6EA-663D85F4EE5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436031E-FB2B-FD32-0F5B-C4A3AC6DBFD4}"/>
              </a:ext>
            </a:extLst>
          </p:cNvPr>
          <p:cNvSpPr>
            <a:spLocks noGrp="1"/>
          </p:cNvSpPr>
          <p:nvPr>
            <p:ph type="title"/>
          </p:nvPr>
        </p:nvSpPr>
        <p:spPr>
          <a:xfrm>
            <a:off x="302400" y="774"/>
            <a:ext cx="8006400" cy="561924"/>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373D39D8-C1C3-1EEF-C142-CC301308D81F}"/>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1D84ECFE-4145-1072-1C55-392D3A1471C4}"/>
              </a:ext>
            </a:extLst>
          </p:cNvPr>
          <p:cNvSpPr txBox="1">
            <a:spLocks/>
          </p:cNvSpPr>
          <p:nvPr/>
        </p:nvSpPr>
        <p:spPr>
          <a:xfrm>
            <a:off x="150430" y="277632"/>
            <a:ext cx="5215180"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Analyzing the Car Ownership</a:t>
            </a:r>
          </a:p>
        </p:txBody>
      </p:sp>
      <p:sp>
        <p:nvSpPr>
          <p:cNvPr id="9" name="TextBox 8">
            <a:extLst>
              <a:ext uri="{FF2B5EF4-FFF2-40B4-BE49-F238E27FC236}">
                <a16:creationId xmlns:a16="http://schemas.microsoft.com/office/drawing/2014/main" id="{6E978B2F-2F72-6C89-9717-59BFFA4FD93F}"/>
              </a:ext>
            </a:extLst>
          </p:cNvPr>
          <p:cNvSpPr txBox="1"/>
          <p:nvPr/>
        </p:nvSpPr>
        <p:spPr>
          <a:xfrm>
            <a:off x="152252" y="3793823"/>
            <a:ext cx="8988669" cy="954107"/>
          </a:xfrm>
          <a:prstGeom prst="rect">
            <a:avLst/>
          </a:prstGeom>
          <a:noFill/>
        </p:spPr>
        <p:txBody>
          <a:bodyPr wrap="square" lIns="91440" tIns="45720" rIns="91440" bIns="45720" anchor="t">
            <a:spAutoFit/>
          </a:bodyPr>
          <a:lstStyle/>
          <a:p>
            <a:pPr algn="l"/>
            <a:r>
              <a:rPr lang="en-US" b="1" i="0">
                <a:effectLst/>
                <a:latin typeface="Raleway"/>
              </a:rPr>
              <a:t>Insight :</a:t>
            </a:r>
          </a:p>
          <a:p>
            <a:pPr marL="285750" indent="-285750">
              <a:buFont typeface="Arial" panose="020B0604020202020204" pitchFamily="34" charset="0"/>
              <a:buChar char="•"/>
            </a:pPr>
            <a:r>
              <a:rPr lang="en-US" b="0" i="0">
                <a:effectLst/>
                <a:latin typeface="Raleway"/>
              </a:rPr>
              <a:t>The </a:t>
            </a:r>
            <a:r>
              <a:rPr lang="en-US" b="1">
                <a:latin typeface="Raleway"/>
              </a:rPr>
              <a:t>"No</a:t>
            </a:r>
            <a:r>
              <a:rPr lang="en-US" b="1" i="0">
                <a:effectLst/>
                <a:latin typeface="Raleway"/>
              </a:rPr>
              <a:t> Car"</a:t>
            </a:r>
            <a:r>
              <a:rPr lang="en-US" b="0" i="0">
                <a:effectLst/>
                <a:latin typeface="Raleway"/>
              </a:rPr>
              <a:t> group comprises 202,924 applications, representing about </a:t>
            </a:r>
            <a:r>
              <a:rPr lang="en-US" b="1" i="0">
                <a:effectLst/>
                <a:latin typeface="Raleway"/>
              </a:rPr>
              <a:t>66% of the total</a:t>
            </a:r>
            <a:r>
              <a:rPr lang="en-US" b="0" i="0">
                <a:effectLst/>
                <a:latin typeface="Raleway"/>
              </a:rPr>
              <a:t>. In contrast, the </a:t>
            </a:r>
            <a:r>
              <a:rPr lang="en-US">
                <a:latin typeface="Raleway"/>
              </a:rPr>
              <a:t>    </a:t>
            </a:r>
            <a:r>
              <a:rPr lang="en-US" b="1" i="0">
                <a:effectLst/>
                <a:latin typeface="Raleway"/>
              </a:rPr>
              <a:t>"Own Car"</a:t>
            </a:r>
            <a:r>
              <a:rPr lang="en-US" b="0" i="0">
                <a:effectLst/>
                <a:latin typeface="Raleway"/>
              </a:rPr>
              <a:t> group has 104,587 applications, accounting for around </a:t>
            </a:r>
            <a:r>
              <a:rPr lang="en-US" b="1" i="0">
                <a:effectLst/>
                <a:latin typeface="Raleway"/>
              </a:rPr>
              <a:t>34%</a:t>
            </a:r>
            <a:r>
              <a:rPr lang="en-US" b="0" i="0">
                <a:effectLst/>
                <a:latin typeface="Raleway"/>
              </a:rPr>
              <a:t> of the total.</a:t>
            </a:r>
          </a:p>
          <a:p>
            <a:pPr marL="285750" indent="-285750" algn="l">
              <a:buFont typeface="Arial" panose="020B0604020202020204" pitchFamily="34" charset="0"/>
              <a:buChar char="•"/>
            </a:pPr>
            <a:r>
              <a:rPr lang="en-US" b="0" i="0">
                <a:effectLst/>
                <a:latin typeface="Raleway"/>
              </a:rPr>
              <a:t>Car ownership suggests greater financial stability and the capacity to invest in assets.</a:t>
            </a:r>
          </a:p>
        </p:txBody>
      </p:sp>
      <p:pic>
        <p:nvPicPr>
          <p:cNvPr id="3" name="Picture 2" descr="A comparison of numbers and numbers&#10;&#10;Description automatically generated">
            <a:extLst>
              <a:ext uri="{FF2B5EF4-FFF2-40B4-BE49-F238E27FC236}">
                <a16:creationId xmlns:a16="http://schemas.microsoft.com/office/drawing/2014/main" id="{998AC611-7409-EE8A-09B3-47F35BE1F62D}"/>
              </a:ext>
            </a:extLst>
          </p:cNvPr>
          <p:cNvPicPr>
            <a:picLocks noChangeAspect="1"/>
          </p:cNvPicPr>
          <p:nvPr/>
        </p:nvPicPr>
        <p:blipFill>
          <a:blip r:embed="rId3"/>
          <a:stretch>
            <a:fillRect/>
          </a:stretch>
        </p:blipFill>
        <p:spPr>
          <a:xfrm>
            <a:off x="956" y="750036"/>
            <a:ext cx="9142090" cy="3042328"/>
          </a:xfrm>
          <a:prstGeom prst="rect">
            <a:avLst/>
          </a:prstGeom>
        </p:spPr>
      </p:pic>
    </p:spTree>
    <p:extLst>
      <p:ext uri="{BB962C8B-B14F-4D97-AF65-F5344CB8AC3E}">
        <p14:creationId xmlns:p14="http://schemas.microsoft.com/office/powerpoint/2010/main" val="3412079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60DF1-4DF4-2E91-D6EA-663D85F4EE5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436031E-FB2B-FD32-0F5B-C4A3AC6DBFD4}"/>
              </a:ext>
            </a:extLst>
          </p:cNvPr>
          <p:cNvSpPr>
            <a:spLocks noGrp="1"/>
          </p:cNvSpPr>
          <p:nvPr>
            <p:ph type="title"/>
          </p:nvPr>
        </p:nvSpPr>
        <p:spPr>
          <a:xfrm>
            <a:off x="302400" y="10800"/>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373D39D8-C1C3-1EEF-C142-CC301308D81F}"/>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1D84ECFE-4145-1072-1C55-392D3A1471C4}"/>
              </a:ext>
            </a:extLst>
          </p:cNvPr>
          <p:cNvSpPr txBox="1">
            <a:spLocks/>
          </p:cNvSpPr>
          <p:nvPr/>
        </p:nvSpPr>
        <p:spPr>
          <a:xfrm>
            <a:off x="170483" y="578422"/>
            <a:ext cx="5215180"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Analyzing the Car Ownership</a:t>
            </a:r>
          </a:p>
        </p:txBody>
      </p:sp>
      <p:sp>
        <p:nvSpPr>
          <p:cNvPr id="9" name="TextBox 8">
            <a:extLst>
              <a:ext uri="{FF2B5EF4-FFF2-40B4-BE49-F238E27FC236}">
                <a16:creationId xmlns:a16="http://schemas.microsoft.com/office/drawing/2014/main" id="{6E978B2F-2F72-6C89-9717-59BFFA4FD93F}"/>
              </a:ext>
            </a:extLst>
          </p:cNvPr>
          <p:cNvSpPr txBox="1"/>
          <p:nvPr/>
        </p:nvSpPr>
        <p:spPr>
          <a:xfrm>
            <a:off x="5456173" y="1383688"/>
            <a:ext cx="3362951" cy="2893100"/>
          </a:xfrm>
          <a:prstGeom prst="rect">
            <a:avLst/>
          </a:prstGeom>
          <a:noFill/>
        </p:spPr>
        <p:txBody>
          <a:bodyPr wrap="square" lIns="91440" tIns="45720" rIns="91440" bIns="45720" anchor="t">
            <a:spAutoFit/>
          </a:bodyPr>
          <a:lstStyle/>
          <a:p>
            <a:pPr algn="l"/>
            <a:r>
              <a:rPr lang="en-US" b="1" i="0">
                <a:effectLst/>
                <a:latin typeface="Raleway"/>
              </a:rPr>
              <a:t>Insight :</a:t>
            </a:r>
          </a:p>
          <a:p>
            <a:endParaRPr lang="en-US" b="1">
              <a:latin typeface="Raleway"/>
            </a:endParaRPr>
          </a:p>
          <a:p>
            <a:pPr marL="285750" indent="-285750">
              <a:buChar char="•"/>
            </a:pPr>
            <a:r>
              <a:rPr lang="en-US">
                <a:latin typeface="Raleway"/>
              </a:rPr>
              <a:t>The </a:t>
            </a:r>
            <a:r>
              <a:rPr lang="en-US" b="1">
                <a:latin typeface="Raleway"/>
              </a:rPr>
              <a:t>"No Car"</a:t>
            </a:r>
            <a:r>
              <a:rPr lang="en-US">
                <a:latin typeface="Raleway"/>
              </a:rPr>
              <a:t> group has </a:t>
            </a:r>
            <a:r>
              <a:rPr lang="en-US" b="1">
                <a:latin typeface="Raleway"/>
              </a:rPr>
              <a:t>202,924 applications</a:t>
            </a:r>
            <a:r>
              <a:rPr lang="en-US">
                <a:latin typeface="Raleway"/>
              </a:rPr>
              <a:t> (about </a:t>
            </a:r>
            <a:r>
              <a:rPr lang="en-US" b="1">
                <a:latin typeface="Raleway"/>
              </a:rPr>
              <a:t>66%</a:t>
            </a:r>
            <a:r>
              <a:rPr lang="en-US">
                <a:latin typeface="Raleway"/>
              </a:rPr>
              <a:t> of total), while the </a:t>
            </a:r>
            <a:r>
              <a:rPr lang="en-US" b="1">
                <a:latin typeface="Raleway"/>
              </a:rPr>
              <a:t>"Own Car"</a:t>
            </a:r>
            <a:r>
              <a:rPr lang="en-US">
                <a:latin typeface="Raleway"/>
              </a:rPr>
              <a:t> group has </a:t>
            </a:r>
            <a:r>
              <a:rPr lang="en-US" b="1">
                <a:latin typeface="Raleway"/>
              </a:rPr>
              <a:t>104,587 applications</a:t>
            </a:r>
            <a:r>
              <a:rPr lang="en-US">
                <a:latin typeface="Raleway"/>
              </a:rPr>
              <a:t> (around </a:t>
            </a:r>
            <a:r>
              <a:rPr lang="en-US" b="1">
                <a:latin typeface="Raleway"/>
              </a:rPr>
              <a:t>34%</a:t>
            </a:r>
            <a:r>
              <a:rPr lang="en-US">
                <a:latin typeface="Raleway"/>
              </a:rPr>
              <a:t>).</a:t>
            </a:r>
          </a:p>
          <a:p>
            <a:pPr marL="285750" indent="-285750">
              <a:buChar char="•"/>
            </a:pPr>
            <a:endParaRPr lang="en-US">
              <a:latin typeface="Raleway"/>
            </a:endParaRPr>
          </a:p>
          <a:p>
            <a:pPr marL="285750" indent="-285750">
              <a:buChar char="•"/>
            </a:pPr>
            <a:r>
              <a:rPr lang="en-US">
                <a:latin typeface="Raleway"/>
              </a:rPr>
              <a:t>The </a:t>
            </a:r>
            <a:r>
              <a:rPr lang="en-US" b="1">
                <a:latin typeface="Raleway"/>
              </a:rPr>
              <a:t>default rate</a:t>
            </a:r>
            <a:r>
              <a:rPr lang="en-US">
                <a:latin typeface="Raleway"/>
              </a:rPr>
              <a:t> for non-car owners is </a:t>
            </a:r>
            <a:r>
              <a:rPr lang="en-US" b="1">
                <a:latin typeface="Raleway"/>
              </a:rPr>
              <a:t>8.5%</a:t>
            </a:r>
            <a:r>
              <a:rPr lang="en-US">
                <a:latin typeface="Raleway"/>
              </a:rPr>
              <a:t>, compared to </a:t>
            </a:r>
            <a:r>
              <a:rPr lang="en-US" b="1">
                <a:latin typeface="Raleway"/>
              </a:rPr>
              <a:t>7.2%</a:t>
            </a:r>
            <a:r>
              <a:rPr lang="en-US">
                <a:latin typeface="Raleway"/>
              </a:rPr>
              <a:t> for car owners, indicating that car owners may have greater financial stability and reliability in loan repayment.</a:t>
            </a:r>
            <a:endParaRPr lang="en-US"/>
          </a:p>
        </p:txBody>
      </p:sp>
      <p:pic>
        <p:nvPicPr>
          <p:cNvPr id="3" name="Picture 2">
            <a:extLst>
              <a:ext uri="{FF2B5EF4-FFF2-40B4-BE49-F238E27FC236}">
                <a16:creationId xmlns:a16="http://schemas.microsoft.com/office/drawing/2014/main" id="{0B1F5DCB-F8D9-F39C-9A8B-5EE0EF0DB4BF}"/>
              </a:ext>
            </a:extLst>
          </p:cNvPr>
          <p:cNvPicPr>
            <a:picLocks noChangeAspect="1"/>
          </p:cNvPicPr>
          <p:nvPr/>
        </p:nvPicPr>
        <p:blipFill>
          <a:blip r:embed="rId3"/>
          <a:stretch>
            <a:fillRect/>
          </a:stretch>
        </p:blipFill>
        <p:spPr>
          <a:xfrm>
            <a:off x="174625" y="1290410"/>
            <a:ext cx="5229679" cy="3279322"/>
          </a:xfrm>
          <a:prstGeom prst="rect">
            <a:avLst/>
          </a:prstGeom>
        </p:spPr>
      </p:pic>
    </p:spTree>
    <p:extLst>
      <p:ext uri="{BB962C8B-B14F-4D97-AF65-F5344CB8AC3E}">
        <p14:creationId xmlns:p14="http://schemas.microsoft.com/office/powerpoint/2010/main" val="1007895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60DF1-4DF4-2E91-D6EA-663D85F4EE5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436031E-FB2B-FD32-0F5B-C4A3AC6DBFD4}"/>
              </a:ext>
            </a:extLst>
          </p:cNvPr>
          <p:cNvSpPr>
            <a:spLocks noGrp="1"/>
          </p:cNvSpPr>
          <p:nvPr>
            <p:ph type="title"/>
          </p:nvPr>
        </p:nvSpPr>
        <p:spPr>
          <a:xfrm>
            <a:off x="302400" y="10800"/>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373D39D8-C1C3-1EEF-C142-CC301308D81F}"/>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1D84ECFE-4145-1072-1C55-392D3A1471C4}"/>
              </a:ext>
            </a:extLst>
          </p:cNvPr>
          <p:cNvSpPr txBox="1">
            <a:spLocks/>
          </p:cNvSpPr>
          <p:nvPr/>
        </p:nvSpPr>
        <p:spPr>
          <a:xfrm>
            <a:off x="170483" y="578422"/>
            <a:ext cx="5215180"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latin typeface="Raleway"/>
              </a:rPr>
              <a:t>Analyzing the Reality Ownership</a:t>
            </a:r>
            <a:endParaRPr lang="en-US" sz="1800"/>
          </a:p>
        </p:txBody>
      </p:sp>
      <p:sp>
        <p:nvSpPr>
          <p:cNvPr id="9" name="TextBox 8">
            <a:extLst>
              <a:ext uri="{FF2B5EF4-FFF2-40B4-BE49-F238E27FC236}">
                <a16:creationId xmlns:a16="http://schemas.microsoft.com/office/drawing/2014/main" id="{6E978B2F-2F72-6C89-9717-59BFFA4FD93F}"/>
              </a:ext>
            </a:extLst>
          </p:cNvPr>
          <p:cNvSpPr txBox="1"/>
          <p:nvPr/>
        </p:nvSpPr>
        <p:spPr>
          <a:xfrm>
            <a:off x="6308887" y="1111546"/>
            <a:ext cx="2718880" cy="3539430"/>
          </a:xfrm>
          <a:prstGeom prst="rect">
            <a:avLst/>
          </a:prstGeom>
          <a:noFill/>
        </p:spPr>
        <p:txBody>
          <a:bodyPr wrap="square" lIns="91440" tIns="45720" rIns="91440" bIns="45720" anchor="t">
            <a:spAutoFit/>
          </a:bodyPr>
          <a:lstStyle/>
          <a:p>
            <a:pPr algn="l"/>
            <a:r>
              <a:rPr lang="en-US" b="1" i="0">
                <a:effectLst/>
                <a:latin typeface="Raleway"/>
              </a:rPr>
              <a:t>Insight :</a:t>
            </a:r>
          </a:p>
          <a:p>
            <a:endParaRPr lang="en-US" b="1">
              <a:latin typeface="Raleway"/>
            </a:endParaRPr>
          </a:p>
          <a:p>
            <a:pPr marL="285750" indent="-285750">
              <a:buChar char="•"/>
            </a:pPr>
            <a:r>
              <a:rPr lang="en-US">
                <a:latin typeface="Raleway"/>
              </a:rPr>
              <a:t>The </a:t>
            </a:r>
            <a:r>
              <a:rPr lang="en-US" b="1">
                <a:latin typeface="Raleway"/>
              </a:rPr>
              <a:t>Own Realty</a:t>
            </a:r>
            <a:r>
              <a:rPr lang="en-US">
                <a:latin typeface="Raleway"/>
              </a:rPr>
              <a:t> group has </a:t>
            </a:r>
            <a:r>
              <a:rPr lang="en-US" b="1">
                <a:latin typeface="Raleway"/>
              </a:rPr>
              <a:t>213,312 applications</a:t>
            </a:r>
            <a:r>
              <a:rPr lang="en-US">
                <a:latin typeface="Raleway"/>
              </a:rPr>
              <a:t> (69%), indicating financial stability, while the </a:t>
            </a:r>
            <a:r>
              <a:rPr lang="en-US" b="1">
                <a:latin typeface="Raleway"/>
              </a:rPr>
              <a:t>No Realty</a:t>
            </a:r>
            <a:r>
              <a:rPr lang="en-US">
                <a:latin typeface="Raleway"/>
              </a:rPr>
              <a:t> group has </a:t>
            </a:r>
            <a:r>
              <a:rPr lang="en-US" b="1">
                <a:latin typeface="Raleway"/>
              </a:rPr>
              <a:t>94,199 applications (31%),</a:t>
            </a:r>
            <a:r>
              <a:rPr lang="en-US">
                <a:latin typeface="Raleway"/>
              </a:rPr>
              <a:t> suggesting less financial establishment.  </a:t>
            </a:r>
          </a:p>
          <a:p>
            <a:pPr marL="285750" indent="-285750">
              <a:buChar char="•"/>
            </a:pPr>
            <a:r>
              <a:rPr lang="en-US">
                <a:latin typeface="Raleway"/>
              </a:rPr>
              <a:t>The </a:t>
            </a:r>
            <a:r>
              <a:rPr lang="en-US" b="1">
                <a:latin typeface="Raleway"/>
              </a:rPr>
              <a:t>default rate</a:t>
            </a:r>
            <a:r>
              <a:rPr lang="en-US">
                <a:latin typeface="Raleway"/>
              </a:rPr>
              <a:t> is </a:t>
            </a:r>
            <a:r>
              <a:rPr lang="en-US" b="1">
                <a:latin typeface="Raleway"/>
              </a:rPr>
              <a:t>8.3% </a:t>
            </a:r>
            <a:r>
              <a:rPr lang="en-US">
                <a:latin typeface="Raleway"/>
              </a:rPr>
              <a:t>for </a:t>
            </a:r>
            <a:r>
              <a:rPr lang="en-US" b="1">
                <a:latin typeface="Raleway"/>
              </a:rPr>
              <a:t>non-realty applicants</a:t>
            </a:r>
            <a:r>
              <a:rPr lang="en-US">
                <a:latin typeface="Raleway"/>
              </a:rPr>
              <a:t> and 7.9% for realty owners, showing that owning realty correlates with lower financial risk.</a:t>
            </a:r>
          </a:p>
          <a:p>
            <a:pPr marL="285750" indent="-285750">
              <a:buChar char="•"/>
            </a:pPr>
            <a:endParaRPr lang="en-US">
              <a:latin typeface="Raleway"/>
            </a:endParaRPr>
          </a:p>
        </p:txBody>
      </p:sp>
      <p:pic>
        <p:nvPicPr>
          <p:cNvPr id="4" name="Picture 3">
            <a:extLst>
              <a:ext uri="{FF2B5EF4-FFF2-40B4-BE49-F238E27FC236}">
                <a16:creationId xmlns:a16="http://schemas.microsoft.com/office/drawing/2014/main" id="{08D2515D-1C3E-F8CC-BF49-6C389499F775}"/>
              </a:ext>
            </a:extLst>
          </p:cNvPr>
          <p:cNvPicPr>
            <a:picLocks noChangeAspect="1"/>
          </p:cNvPicPr>
          <p:nvPr/>
        </p:nvPicPr>
        <p:blipFill>
          <a:blip r:embed="rId3"/>
          <a:stretch>
            <a:fillRect/>
          </a:stretch>
        </p:blipFill>
        <p:spPr>
          <a:xfrm>
            <a:off x="174625" y="1108981"/>
            <a:ext cx="6127750" cy="3614965"/>
          </a:xfrm>
          <a:prstGeom prst="rect">
            <a:avLst/>
          </a:prstGeom>
        </p:spPr>
      </p:pic>
    </p:spTree>
    <p:extLst>
      <p:ext uri="{BB962C8B-B14F-4D97-AF65-F5344CB8AC3E}">
        <p14:creationId xmlns:p14="http://schemas.microsoft.com/office/powerpoint/2010/main" val="4156417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3D2BC-29AC-9629-5CCE-D0F12FD76C3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C1AF5DD-54BE-CEAC-7590-4255F350938D}"/>
              </a:ext>
            </a:extLst>
          </p:cNvPr>
          <p:cNvSpPr>
            <a:spLocks noGrp="1"/>
          </p:cNvSpPr>
          <p:nvPr>
            <p:ph type="title"/>
          </p:nvPr>
        </p:nvSpPr>
        <p:spPr>
          <a:xfrm>
            <a:off x="178413" y="-76522"/>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F9BB3400-B411-47A8-275E-669E1A15B1AA}"/>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9B30E4EB-F891-AF39-B1D1-06911F4AEA5E}"/>
              </a:ext>
            </a:extLst>
          </p:cNvPr>
          <p:cNvSpPr txBox="1">
            <a:spLocks/>
          </p:cNvSpPr>
          <p:nvPr/>
        </p:nvSpPr>
        <p:spPr>
          <a:xfrm>
            <a:off x="92991" y="524178"/>
            <a:ext cx="7950629"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Analyzing the loan applications by the hour of the day</a:t>
            </a:r>
          </a:p>
        </p:txBody>
      </p:sp>
      <p:pic>
        <p:nvPicPr>
          <p:cNvPr id="4" name="Picture 3">
            <a:extLst>
              <a:ext uri="{FF2B5EF4-FFF2-40B4-BE49-F238E27FC236}">
                <a16:creationId xmlns:a16="http://schemas.microsoft.com/office/drawing/2014/main" id="{5EC9FF43-20AD-443F-1E18-DBA7744D24FB}"/>
              </a:ext>
            </a:extLst>
          </p:cNvPr>
          <p:cNvPicPr>
            <a:picLocks noChangeAspect="1"/>
          </p:cNvPicPr>
          <p:nvPr/>
        </p:nvPicPr>
        <p:blipFill>
          <a:blip r:embed="rId3"/>
          <a:stretch>
            <a:fillRect/>
          </a:stretch>
        </p:blipFill>
        <p:spPr>
          <a:xfrm>
            <a:off x="2184" y="1028153"/>
            <a:ext cx="6103075" cy="3501839"/>
          </a:xfrm>
          <a:prstGeom prst="rect">
            <a:avLst/>
          </a:prstGeom>
        </p:spPr>
      </p:pic>
      <p:sp>
        <p:nvSpPr>
          <p:cNvPr id="9" name="TextBox 8">
            <a:extLst>
              <a:ext uri="{FF2B5EF4-FFF2-40B4-BE49-F238E27FC236}">
                <a16:creationId xmlns:a16="http://schemas.microsoft.com/office/drawing/2014/main" id="{FC18B5F6-A6A9-8A57-5372-BA0AE5330CAA}"/>
              </a:ext>
            </a:extLst>
          </p:cNvPr>
          <p:cNvSpPr txBox="1"/>
          <p:nvPr/>
        </p:nvSpPr>
        <p:spPr>
          <a:xfrm>
            <a:off x="6107100" y="353525"/>
            <a:ext cx="3014330" cy="4401205"/>
          </a:xfrm>
          <a:prstGeom prst="rect">
            <a:avLst/>
          </a:prstGeom>
          <a:noFill/>
        </p:spPr>
        <p:txBody>
          <a:bodyPr wrap="square" lIns="91440" tIns="45720" rIns="91440" bIns="45720" anchor="t">
            <a:spAutoFit/>
          </a:bodyPr>
          <a:lstStyle/>
          <a:p>
            <a:pPr algn="l"/>
            <a:r>
              <a:rPr lang="en-US" b="1" i="0">
                <a:effectLst/>
                <a:latin typeface="Raleway"/>
              </a:rPr>
              <a:t>Insight :</a:t>
            </a:r>
          </a:p>
          <a:p>
            <a:pPr marL="171450" indent="-171450" algn="l">
              <a:buChar char="•"/>
            </a:pPr>
            <a:r>
              <a:rPr lang="en-US" b="0" i="0">
                <a:effectLst/>
                <a:latin typeface="Raleway"/>
              </a:rPr>
              <a:t>Application volume exhibits a clear peak between </a:t>
            </a:r>
            <a:r>
              <a:rPr lang="en-US" b="1" i="0">
                <a:effectLst/>
                <a:latin typeface="Raleway"/>
              </a:rPr>
              <a:t>10 AM and 1 PM</a:t>
            </a:r>
            <a:r>
              <a:rPr lang="en-US" b="0" i="0">
                <a:effectLst/>
                <a:latin typeface="Raleway"/>
              </a:rPr>
              <a:t>, with the </a:t>
            </a:r>
            <a:r>
              <a:rPr lang="en-US" b="1" i="0">
                <a:effectLst/>
                <a:latin typeface="Raleway"/>
              </a:rPr>
              <a:t>highest activity at 10 AM</a:t>
            </a:r>
            <a:r>
              <a:rPr lang="en-US" b="0" i="0">
                <a:effectLst/>
                <a:latin typeface="Raleway"/>
              </a:rPr>
              <a:t> (37,722 applications, </a:t>
            </a:r>
            <a:r>
              <a:rPr lang="en-US" b="1" i="0">
                <a:effectLst/>
                <a:latin typeface="Raleway"/>
              </a:rPr>
              <a:t>12.27%</a:t>
            </a:r>
            <a:r>
              <a:rPr lang="en-US" b="0" i="0">
                <a:effectLst/>
                <a:latin typeface="Raleway"/>
              </a:rPr>
              <a:t>) and </a:t>
            </a:r>
            <a:r>
              <a:rPr lang="en-US" b="1" i="0">
                <a:effectLst/>
                <a:latin typeface="Raleway"/>
              </a:rPr>
              <a:t>11 AM </a:t>
            </a:r>
            <a:r>
              <a:rPr lang="en-US" b="0" i="0">
                <a:effectLst/>
                <a:latin typeface="Raleway"/>
              </a:rPr>
              <a:t>(37,229 applications, </a:t>
            </a:r>
            <a:r>
              <a:rPr lang="en-US" b="1" i="0">
                <a:effectLst/>
                <a:latin typeface="Raleway"/>
              </a:rPr>
              <a:t>12.11%</a:t>
            </a:r>
            <a:r>
              <a:rPr lang="en-US" b="0" i="0">
                <a:effectLst/>
                <a:latin typeface="Raleway"/>
              </a:rPr>
              <a:t>).</a:t>
            </a:r>
          </a:p>
          <a:p>
            <a:pPr marL="171450" indent="-171450" algn="l">
              <a:buChar char="•"/>
            </a:pPr>
            <a:r>
              <a:rPr lang="en-US" b="0" i="0">
                <a:effectLst/>
                <a:latin typeface="Raleway"/>
              </a:rPr>
              <a:t>Applications begin to rise significantly from 8 AM, reaching 15,127 at that hour (4.92%), indicating a preference for applying early in the day. </a:t>
            </a:r>
            <a:r>
              <a:rPr lang="en-US" b="1" i="0">
                <a:effectLst/>
                <a:latin typeface="Raleway"/>
              </a:rPr>
              <a:t>After</a:t>
            </a:r>
            <a:r>
              <a:rPr lang="en-US" b="0" i="0">
                <a:effectLst/>
                <a:latin typeface="Raleway"/>
              </a:rPr>
              <a:t> the peak around </a:t>
            </a:r>
            <a:r>
              <a:rPr lang="en-US" b="1" i="0">
                <a:effectLst/>
                <a:latin typeface="Raleway"/>
              </a:rPr>
              <a:t>11 AM</a:t>
            </a:r>
            <a:r>
              <a:rPr lang="en-US" b="0" i="0">
                <a:effectLst/>
                <a:latin typeface="Raleway"/>
              </a:rPr>
              <a:t>, application numbers </a:t>
            </a:r>
            <a:r>
              <a:rPr lang="en-US" b="1" i="0">
                <a:effectLst/>
                <a:latin typeface="Raleway"/>
              </a:rPr>
              <a:t>gradually decline.</a:t>
            </a:r>
          </a:p>
          <a:p>
            <a:pPr marL="171450" indent="-171450" algn="l">
              <a:buChar char="•"/>
            </a:pPr>
            <a:r>
              <a:rPr lang="en-US" i="0">
                <a:effectLst/>
                <a:latin typeface="Raleway"/>
              </a:rPr>
              <a:t>Afternoon activity remains steady </a:t>
            </a:r>
            <a:r>
              <a:rPr lang="en-US" b="0" i="0">
                <a:effectLst/>
                <a:latin typeface="Raleway"/>
              </a:rPr>
              <a:t>but decreases further into the evening, with only 1,196 applications at 8 PM (0.39%) and just 41 at 11 PM (0.01%)</a:t>
            </a:r>
            <a:r>
              <a:rPr lang="en-US" sz="1200" b="0" i="0">
                <a:effectLst/>
                <a:latin typeface="Raleway"/>
              </a:rPr>
              <a:t>.</a:t>
            </a:r>
          </a:p>
        </p:txBody>
      </p:sp>
    </p:spTree>
    <p:extLst>
      <p:ext uri="{BB962C8B-B14F-4D97-AF65-F5344CB8AC3E}">
        <p14:creationId xmlns:p14="http://schemas.microsoft.com/office/powerpoint/2010/main" val="1129677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D95B8-A5B2-9B1F-5137-7CD59BFE524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2BA5F2B-65D4-AC9D-F4A9-DA65A166AE2A}"/>
              </a:ext>
            </a:extLst>
          </p:cNvPr>
          <p:cNvSpPr>
            <a:spLocks noGrp="1"/>
          </p:cNvSpPr>
          <p:nvPr>
            <p:ph type="title"/>
          </p:nvPr>
        </p:nvSpPr>
        <p:spPr>
          <a:xfrm>
            <a:off x="178413" y="-76522"/>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6769A5CF-4CA3-B71D-AA8E-29BD72E9B46B}"/>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C6DDF42B-3CB2-847B-BAEA-C2FA2CD54090}"/>
              </a:ext>
            </a:extLst>
          </p:cNvPr>
          <p:cNvSpPr txBox="1">
            <a:spLocks/>
          </p:cNvSpPr>
          <p:nvPr/>
        </p:nvSpPr>
        <p:spPr>
          <a:xfrm>
            <a:off x="92991" y="524178"/>
            <a:ext cx="7950629"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latin typeface="Raleway"/>
              </a:rPr>
              <a:t>Analyzing the loan applications by the weekday</a:t>
            </a:r>
            <a:endParaRPr lang="en-US" sz="1800"/>
          </a:p>
        </p:txBody>
      </p:sp>
      <p:sp>
        <p:nvSpPr>
          <p:cNvPr id="9" name="TextBox 8">
            <a:extLst>
              <a:ext uri="{FF2B5EF4-FFF2-40B4-BE49-F238E27FC236}">
                <a16:creationId xmlns:a16="http://schemas.microsoft.com/office/drawing/2014/main" id="{5212616D-0760-FFFA-F264-ACF250879920}"/>
              </a:ext>
            </a:extLst>
          </p:cNvPr>
          <p:cNvSpPr txBox="1"/>
          <p:nvPr/>
        </p:nvSpPr>
        <p:spPr>
          <a:xfrm>
            <a:off x="5152417" y="1093939"/>
            <a:ext cx="3971163" cy="3754874"/>
          </a:xfrm>
          <a:prstGeom prst="rect">
            <a:avLst/>
          </a:prstGeom>
          <a:noFill/>
        </p:spPr>
        <p:txBody>
          <a:bodyPr wrap="square" lIns="91440" tIns="45720" rIns="91440" bIns="45720" anchor="t">
            <a:spAutoFit/>
          </a:bodyPr>
          <a:lstStyle/>
          <a:p>
            <a:pPr algn="l"/>
            <a:r>
              <a:rPr lang="en-US" b="1" i="0">
                <a:effectLst/>
                <a:latin typeface="Raleway"/>
              </a:rPr>
              <a:t>Insight :</a:t>
            </a:r>
          </a:p>
          <a:p>
            <a:endParaRPr lang="en-US" b="1">
              <a:latin typeface="Raleway"/>
            </a:endParaRPr>
          </a:p>
          <a:p>
            <a:pPr marL="285750" indent="-285750" algn="l">
              <a:buChar char="•"/>
            </a:pPr>
            <a:r>
              <a:rPr lang="en-US" b="1" i="0">
                <a:effectLst/>
                <a:latin typeface="Raleway" pitchFamily="2" charset="0"/>
              </a:rPr>
              <a:t>Tuesday</a:t>
            </a:r>
            <a:r>
              <a:rPr lang="en-US" b="0" i="0">
                <a:effectLst/>
                <a:latin typeface="Raleway" pitchFamily="2" charset="0"/>
              </a:rPr>
              <a:t> is the </a:t>
            </a:r>
            <a:r>
              <a:rPr lang="en-US" b="1" i="0">
                <a:effectLst/>
                <a:latin typeface="Raleway" pitchFamily="2" charset="0"/>
              </a:rPr>
              <a:t>peak</a:t>
            </a:r>
            <a:r>
              <a:rPr lang="en-US" b="0" i="0">
                <a:effectLst/>
                <a:latin typeface="Raleway" pitchFamily="2" charset="0"/>
              </a:rPr>
              <a:t> day </a:t>
            </a:r>
            <a:r>
              <a:rPr lang="en-US" b="1" i="0">
                <a:effectLst/>
                <a:latin typeface="Raleway" pitchFamily="2" charset="0"/>
              </a:rPr>
              <a:t>for loan applications</a:t>
            </a:r>
            <a:r>
              <a:rPr lang="en-US" b="0" i="0">
                <a:effectLst/>
                <a:latin typeface="Raleway" pitchFamily="2" charset="0"/>
              </a:rPr>
              <a:t>, with 53,901 submissions (</a:t>
            </a:r>
            <a:r>
              <a:rPr lang="en-US" b="1" i="0">
                <a:effectLst/>
                <a:latin typeface="Raleway" pitchFamily="2" charset="0"/>
              </a:rPr>
              <a:t>17.53%</a:t>
            </a:r>
            <a:r>
              <a:rPr lang="en-US" b="0" i="0">
                <a:effectLst/>
                <a:latin typeface="Raleway" pitchFamily="2" charset="0"/>
              </a:rPr>
              <a:t>), indicating that borrowers are most active early in the week, </a:t>
            </a:r>
            <a:r>
              <a:rPr lang="en-US" b="1" i="0">
                <a:effectLst/>
                <a:latin typeface="Raleway" pitchFamily="2" charset="0"/>
              </a:rPr>
              <a:t>Midweek shows steady application counts</a:t>
            </a:r>
            <a:r>
              <a:rPr lang="en-US" b="0" i="0">
                <a:effectLst/>
                <a:latin typeface="Raleway" pitchFamily="2" charset="0"/>
              </a:rPr>
              <a:t>, with </a:t>
            </a:r>
            <a:r>
              <a:rPr lang="en-US" b="1" i="0">
                <a:effectLst/>
                <a:latin typeface="Raleway" pitchFamily="2" charset="0"/>
              </a:rPr>
              <a:t>Wednesday</a:t>
            </a:r>
            <a:r>
              <a:rPr lang="en-US" b="0" i="0">
                <a:effectLst/>
                <a:latin typeface="Raleway" pitchFamily="2" charset="0"/>
              </a:rPr>
              <a:t> at 51,934 (</a:t>
            </a:r>
            <a:r>
              <a:rPr lang="en-US" b="1" i="0">
                <a:effectLst/>
                <a:latin typeface="Raleway" pitchFamily="2" charset="0"/>
              </a:rPr>
              <a:t>16.89%) </a:t>
            </a:r>
            <a:r>
              <a:rPr lang="en-US" b="0" i="0">
                <a:effectLst/>
                <a:latin typeface="Raleway" pitchFamily="2" charset="0"/>
              </a:rPr>
              <a:t>and </a:t>
            </a:r>
            <a:r>
              <a:rPr lang="en-US" b="1" i="0">
                <a:effectLst/>
                <a:latin typeface="Raleway" pitchFamily="2" charset="0"/>
              </a:rPr>
              <a:t>Thursday</a:t>
            </a:r>
            <a:r>
              <a:rPr lang="en-US" b="0" i="0">
                <a:effectLst/>
                <a:latin typeface="Raleway" pitchFamily="2" charset="0"/>
              </a:rPr>
              <a:t> at 50,591 (</a:t>
            </a:r>
            <a:r>
              <a:rPr lang="en-US" b="1" i="0">
                <a:effectLst/>
                <a:latin typeface="Raleway" pitchFamily="2" charset="0"/>
              </a:rPr>
              <a:t>16.45%</a:t>
            </a:r>
            <a:r>
              <a:rPr lang="en-US" b="0" i="0">
                <a:effectLst/>
                <a:latin typeface="Raleway" pitchFamily="2" charset="0"/>
              </a:rPr>
              <a:t>), suggesting that individuals are actively assessing their financial situations.</a:t>
            </a:r>
          </a:p>
          <a:p>
            <a:pPr marL="285750" indent="-285750" algn="l">
              <a:buChar char="•"/>
            </a:pPr>
            <a:r>
              <a:rPr lang="en-US" b="0" i="0">
                <a:effectLst/>
                <a:latin typeface="Raleway" pitchFamily="2" charset="0"/>
              </a:rPr>
              <a:t>However, </a:t>
            </a:r>
            <a:r>
              <a:rPr lang="en-US" b="1" i="0">
                <a:effectLst/>
                <a:latin typeface="Raleway" pitchFamily="2" charset="0"/>
              </a:rPr>
              <a:t>application volume drops over the weekend</a:t>
            </a:r>
            <a:r>
              <a:rPr lang="en-US" b="0" i="0">
                <a:effectLst/>
                <a:latin typeface="Raleway" pitchFamily="2" charset="0"/>
              </a:rPr>
              <a:t>, with </a:t>
            </a:r>
            <a:r>
              <a:rPr lang="en-US" b="1" i="0">
                <a:effectLst/>
                <a:latin typeface="Raleway" pitchFamily="2" charset="0"/>
              </a:rPr>
              <a:t>Saturday</a:t>
            </a:r>
            <a:r>
              <a:rPr lang="en-US" b="0" i="0">
                <a:effectLst/>
                <a:latin typeface="Raleway" pitchFamily="2" charset="0"/>
              </a:rPr>
              <a:t> at 33,852 (</a:t>
            </a:r>
            <a:r>
              <a:rPr lang="en-US" b="1" i="0">
                <a:effectLst/>
                <a:latin typeface="Raleway" pitchFamily="2" charset="0"/>
              </a:rPr>
              <a:t>11.01%</a:t>
            </a:r>
            <a:r>
              <a:rPr lang="en-US" b="0" i="0">
                <a:effectLst/>
                <a:latin typeface="Raleway" pitchFamily="2" charset="0"/>
              </a:rPr>
              <a:t>) and </a:t>
            </a:r>
            <a:r>
              <a:rPr lang="en-US" b="1" i="0">
                <a:effectLst/>
                <a:latin typeface="Raleway" pitchFamily="2" charset="0"/>
              </a:rPr>
              <a:t>Sunday</a:t>
            </a:r>
            <a:r>
              <a:rPr lang="en-US" b="0" i="0">
                <a:effectLst/>
                <a:latin typeface="Raleway" pitchFamily="2" charset="0"/>
              </a:rPr>
              <a:t> at just 16,181 (</a:t>
            </a:r>
            <a:r>
              <a:rPr lang="en-US" b="1" i="0">
                <a:effectLst/>
                <a:latin typeface="Raleway" pitchFamily="2" charset="0"/>
              </a:rPr>
              <a:t>5.26%</a:t>
            </a:r>
            <a:r>
              <a:rPr lang="en-US" b="0" i="0">
                <a:effectLst/>
                <a:latin typeface="Raleway" pitchFamily="2" charset="0"/>
              </a:rPr>
              <a:t>), indicating that potential borrowers are less engaged with financial decisions during this time.</a:t>
            </a:r>
          </a:p>
        </p:txBody>
      </p:sp>
      <p:pic>
        <p:nvPicPr>
          <p:cNvPr id="7" name="Picture 6">
            <a:extLst>
              <a:ext uri="{FF2B5EF4-FFF2-40B4-BE49-F238E27FC236}">
                <a16:creationId xmlns:a16="http://schemas.microsoft.com/office/drawing/2014/main" id="{BF65504C-8293-03B5-6527-E181A5A53844}"/>
              </a:ext>
            </a:extLst>
          </p:cNvPr>
          <p:cNvPicPr>
            <a:picLocks noChangeAspect="1"/>
          </p:cNvPicPr>
          <p:nvPr/>
        </p:nvPicPr>
        <p:blipFill>
          <a:blip r:embed="rId3"/>
          <a:stretch>
            <a:fillRect/>
          </a:stretch>
        </p:blipFill>
        <p:spPr>
          <a:xfrm>
            <a:off x="333211" y="1090146"/>
            <a:ext cx="4664992" cy="3548584"/>
          </a:xfrm>
          <a:prstGeom prst="rect">
            <a:avLst/>
          </a:prstGeom>
        </p:spPr>
      </p:pic>
    </p:spTree>
    <p:extLst>
      <p:ext uri="{BB962C8B-B14F-4D97-AF65-F5344CB8AC3E}">
        <p14:creationId xmlns:p14="http://schemas.microsoft.com/office/powerpoint/2010/main" val="901287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D1EB6-6474-B929-5104-C674ED0C104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A0A3DDD-90F6-BDFB-F05B-ED01CD4B45F0}"/>
              </a:ext>
            </a:extLst>
          </p:cNvPr>
          <p:cNvSpPr>
            <a:spLocks noGrp="1"/>
          </p:cNvSpPr>
          <p:nvPr>
            <p:ph type="title"/>
          </p:nvPr>
        </p:nvSpPr>
        <p:spPr>
          <a:xfrm>
            <a:off x="302400" y="774"/>
            <a:ext cx="8006400" cy="471687"/>
          </a:xfrm>
        </p:spPr>
        <p:txBody>
          <a:bodyPr anchor="ctr">
            <a:normAutofit fontScale="90000"/>
          </a:bodyPr>
          <a:lstStyle/>
          <a:p>
            <a:r>
              <a:rPr lang="en-US" sz="2400"/>
              <a:t>Exploratory Data Analysis</a:t>
            </a:r>
          </a:p>
        </p:txBody>
      </p:sp>
      <p:sp>
        <p:nvSpPr>
          <p:cNvPr id="2" name="TextBox 1">
            <a:extLst>
              <a:ext uri="{FF2B5EF4-FFF2-40B4-BE49-F238E27FC236}">
                <a16:creationId xmlns:a16="http://schemas.microsoft.com/office/drawing/2014/main" id="{23E83474-C713-6944-6F8B-2C93AA6785B7}"/>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B2D1B342-1B69-FA7A-6FF2-26368CE85A37}"/>
              </a:ext>
            </a:extLst>
          </p:cNvPr>
          <p:cNvSpPr txBox="1">
            <a:spLocks/>
          </p:cNvSpPr>
          <p:nvPr/>
        </p:nvSpPr>
        <p:spPr>
          <a:xfrm>
            <a:off x="170482" y="347817"/>
            <a:ext cx="7950629" cy="478092"/>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Analyzing the Income group</a:t>
            </a:r>
          </a:p>
        </p:txBody>
      </p:sp>
      <p:sp>
        <p:nvSpPr>
          <p:cNvPr id="9" name="TextBox 8">
            <a:extLst>
              <a:ext uri="{FF2B5EF4-FFF2-40B4-BE49-F238E27FC236}">
                <a16:creationId xmlns:a16="http://schemas.microsoft.com/office/drawing/2014/main" id="{E0A07DAA-2F0B-9731-F46B-B4C925B81507}"/>
              </a:ext>
            </a:extLst>
          </p:cNvPr>
          <p:cNvSpPr txBox="1"/>
          <p:nvPr/>
        </p:nvSpPr>
        <p:spPr>
          <a:xfrm>
            <a:off x="-641" y="3448924"/>
            <a:ext cx="9147185" cy="1231106"/>
          </a:xfrm>
          <a:prstGeom prst="rect">
            <a:avLst/>
          </a:prstGeom>
          <a:noFill/>
        </p:spPr>
        <p:txBody>
          <a:bodyPr wrap="square" lIns="91440" tIns="45720" rIns="91440" bIns="45720" anchor="t">
            <a:spAutoFit/>
          </a:bodyPr>
          <a:lstStyle/>
          <a:p>
            <a:pPr algn="l"/>
            <a:r>
              <a:rPr lang="en-US" b="1" i="0">
                <a:effectLst/>
                <a:latin typeface="Raleway"/>
              </a:rPr>
              <a:t>Insight :</a:t>
            </a:r>
          </a:p>
          <a:p>
            <a:pPr marL="285750" indent="-285750">
              <a:buFont typeface="Arial" panose="020B0604020202020204" pitchFamily="34" charset="0"/>
              <a:buChar char="•"/>
            </a:pPr>
            <a:r>
              <a:rPr lang="en-US" sz="1200"/>
              <a:t>The data shows notable trends across income brackets. The "</a:t>
            </a:r>
            <a:r>
              <a:rPr lang="en-US" sz="1200" err="1"/>
              <a:t>Upto</a:t>
            </a:r>
            <a:r>
              <a:rPr lang="en-US" sz="1200"/>
              <a:t> 1 lakh" group has 63,698 applications (17.3% of total), highlighting engagement from lower-income individuals. The "1-2 lakh" group leads with 155,898 applications (42.5%), suggesting strong activity for major purchases or investments. Engagement drops sharply in higher brackets, with just 0.7% (2,452) from the "5-10 lakh" range and even fewer in "10-20 lakh" (206), "20-50 lakh" (39), and "50 lakh and above" (4) categories. This suggests most loan applicants fall within the lower to middle-income ranges.</a:t>
            </a:r>
            <a:endParaRPr lang="en-US" sz="1200" b="0" i="0">
              <a:effectLst/>
              <a:latin typeface="Raleway" pitchFamily="2" charset="0"/>
            </a:endParaRPr>
          </a:p>
        </p:txBody>
      </p:sp>
      <p:pic>
        <p:nvPicPr>
          <p:cNvPr id="3" name="Picture 2" descr="A comparison of numbers and numbers&#10;&#10;Description automatically generated">
            <a:extLst>
              <a:ext uri="{FF2B5EF4-FFF2-40B4-BE49-F238E27FC236}">
                <a16:creationId xmlns:a16="http://schemas.microsoft.com/office/drawing/2014/main" id="{DEF20D04-C200-4BBF-614E-CDF5F2FA3576}"/>
              </a:ext>
            </a:extLst>
          </p:cNvPr>
          <p:cNvPicPr>
            <a:picLocks noChangeAspect="1"/>
          </p:cNvPicPr>
          <p:nvPr/>
        </p:nvPicPr>
        <p:blipFill>
          <a:blip r:embed="rId3"/>
          <a:stretch>
            <a:fillRect/>
          </a:stretch>
        </p:blipFill>
        <p:spPr>
          <a:xfrm>
            <a:off x="531394" y="728584"/>
            <a:ext cx="8392028" cy="2723807"/>
          </a:xfrm>
          <a:prstGeom prst="rect">
            <a:avLst/>
          </a:prstGeom>
        </p:spPr>
      </p:pic>
    </p:spTree>
    <p:extLst>
      <p:ext uri="{BB962C8B-B14F-4D97-AF65-F5344CB8AC3E}">
        <p14:creationId xmlns:p14="http://schemas.microsoft.com/office/powerpoint/2010/main" val="293914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BEB03-3E4A-0FBB-23F9-1233130B362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C949EAD-44FC-4CEB-9BA8-640E8D6AF281}"/>
              </a:ext>
            </a:extLst>
          </p:cNvPr>
          <p:cNvSpPr>
            <a:spLocks noGrp="1"/>
          </p:cNvSpPr>
          <p:nvPr>
            <p:ph type="title"/>
          </p:nvPr>
        </p:nvSpPr>
        <p:spPr>
          <a:xfrm>
            <a:off x="302400" y="10800"/>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C14C4AC4-214A-36CD-1A49-BADFE7C47CB3}"/>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36A74F6B-EC5B-B2ED-1ACC-8F8E242A2F19}"/>
              </a:ext>
            </a:extLst>
          </p:cNvPr>
          <p:cNvSpPr txBox="1">
            <a:spLocks/>
          </p:cNvSpPr>
          <p:nvPr/>
        </p:nvSpPr>
        <p:spPr>
          <a:xfrm>
            <a:off x="170482" y="578422"/>
            <a:ext cx="7950629"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Analyzing the Income group</a:t>
            </a:r>
          </a:p>
        </p:txBody>
      </p:sp>
      <p:pic>
        <p:nvPicPr>
          <p:cNvPr id="3" name="Picture 2">
            <a:extLst>
              <a:ext uri="{FF2B5EF4-FFF2-40B4-BE49-F238E27FC236}">
                <a16:creationId xmlns:a16="http://schemas.microsoft.com/office/drawing/2014/main" id="{7616776C-32B1-BB2E-6552-924C253DF0BD}"/>
              </a:ext>
            </a:extLst>
          </p:cNvPr>
          <p:cNvPicPr>
            <a:picLocks noChangeAspect="1"/>
          </p:cNvPicPr>
          <p:nvPr/>
        </p:nvPicPr>
        <p:blipFill>
          <a:blip r:embed="rId3"/>
          <a:stretch>
            <a:fillRect/>
          </a:stretch>
        </p:blipFill>
        <p:spPr>
          <a:xfrm>
            <a:off x="163286" y="1125270"/>
            <a:ext cx="5334000" cy="3627746"/>
          </a:xfrm>
          <a:prstGeom prst="rect">
            <a:avLst/>
          </a:prstGeom>
        </p:spPr>
      </p:pic>
      <p:sp>
        <p:nvSpPr>
          <p:cNvPr id="7" name="TextBox 6">
            <a:extLst>
              <a:ext uri="{FF2B5EF4-FFF2-40B4-BE49-F238E27FC236}">
                <a16:creationId xmlns:a16="http://schemas.microsoft.com/office/drawing/2014/main" id="{DD29342C-E160-5D03-4D7A-9FEA0E461C5F}"/>
              </a:ext>
            </a:extLst>
          </p:cNvPr>
          <p:cNvSpPr txBox="1"/>
          <p:nvPr/>
        </p:nvSpPr>
        <p:spPr>
          <a:xfrm>
            <a:off x="5477329" y="574221"/>
            <a:ext cx="3650341"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Raleway"/>
              </a:rPr>
              <a:t>Insight</a:t>
            </a:r>
            <a:r>
              <a:rPr lang="en-US">
                <a:latin typeface="Raleway"/>
              </a:rPr>
              <a:t>:</a:t>
            </a:r>
          </a:p>
          <a:p>
            <a:endParaRPr lang="en-US">
              <a:latin typeface="Raleway"/>
            </a:endParaRPr>
          </a:p>
          <a:p>
            <a:pPr marL="285750" indent="-285750">
              <a:buChar char="•"/>
            </a:pPr>
            <a:r>
              <a:rPr lang="en-US">
                <a:latin typeface="Raleway"/>
              </a:rPr>
              <a:t>The </a:t>
            </a:r>
            <a:r>
              <a:rPr lang="en-US" b="1">
                <a:latin typeface="Raleway"/>
              </a:rPr>
              <a:t>"</a:t>
            </a:r>
            <a:r>
              <a:rPr lang="en-US" b="1" err="1">
                <a:latin typeface="Raleway"/>
              </a:rPr>
              <a:t>Upto</a:t>
            </a:r>
            <a:r>
              <a:rPr lang="en-US" b="1">
                <a:latin typeface="Raleway"/>
              </a:rPr>
              <a:t> 1 lakh"</a:t>
            </a:r>
            <a:r>
              <a:rPr lang="en-US">
                <a:latin typeface="Raleway"/>
              </a:rPr>
              <a:t> group has </a:t>
            </a:r>
            <a:r>
              <a:rPr lang="en-US" b="1">
                <a:latin typeface="Raleway"/>
              </a:rPr>
              <a:t>63,698</a:t>
            </a:r>
            <a:r>
              <a:rPr lang="en-US">
                <a:latin typeface="Raleway"/>
              </a:rPr>
              <a:t> applications (17.3%), while </a:t>
            </a:r>
            <a:r>
              <a:rPr lang="en-US" b="1">
                <a:latin typeface="Raleway"/>
              </a:rPr>
              <a:t>"1-2 lakh"</a:t>
            </a:r>
            <a:r>
              <a:rPr lang="en-US">
                <a:latin typeface="Raleway"/>
              </a:rPr>
              <a:t> borrowers account for </a:t>
            </a:r>
            <a:r>
              <a:rPr lang="en-US" b="1">
                <a:latin typeface="Raleway"/>
              </a:rPr>
              <a:t>155,898</a:t>
            </a:r>
            <a:r>
              <a:rPr lang="en-US">
                <a:latin typeface="Raleway"/>
              </a:rPr>
              <a:t> (42.5%), indicating strong engagement from lower to middle-income applicants.</a:t>
            </a:r>
          </a:p>
          <a:p>
            <a:pPr marL="285750" indent="-285750">
              <a:buChar char="•"/>
            </a:pPr>
            <a:endParaRPr lang="en-US">
              <a:latin typeface="Raleway"/>
            </a:endParaRPr>
          </a:p>
          <a:p>
            <a:pPr marL="285750" indent="-285750">
              <a:buChar char="•"/>
            </a:pPr>
            <a:r>
              <a:rPr lang="en-US">
                <a:latin typeface="Raleway"/>
              </a:rPr>
              <a:t>Higher income brackets show limited interest, with only </a:t>
            </a:r>
            <a:r>
              <a:rPr lang="en-US" b="1">
                <a:latin typeface="Raleway"/>
              </a:rPr>
              <a:t>0.7%</a:t>
            </a:r>
            <a:r>
              <a:rPr lang="en-US">
                <a:latin typeface="Raleway"/>
              </a:rPr>
              <a:t> (2,452) from the </a:t>
            </a:r>
            <a:r>
              <a:rPr lang="en-US" b="1">
                <a:latin typeface="Raleway"/>
              </a:rPr>
              <a:t>"5-10 lakh"</a:t>
            </a:r>
            <a:r>
              <a:rPr lang="en-US">
                <a:latin typeface="Raleway"/>
              </a:rPr>
              <a:t> group.</a:t>
            </a:r>
          </a:p>
          <a:p>
            <a:pPr marL="285750" indent="-285750">
              <a:buChar char="•"/>
            </a:pPr>
            <a:endParaRPr lang="en-US">
              <a:latin typeface="Raleway"/>
            </a:endParaRPr>
          </a:p>
          <a:p>
            <a:pPr marL="285750" indent="-285750">
              <a:buChar char="•"/>
            </a:pPr>
            <a:r>
              <a:rPr lang="en-US">
                <a:latin typeface="Raleway"/>
              </a:rPr>
              <a:t>Default rates are higher in the lower-income groups, at </a:t>
            </a:r>
            <a:r>
              <a:rPr lang="en-US" b="1">
                <a:latin typeface="Raleway"/>
              </a:rPr>
              <a:t>8.2%</a:t>
            </a:r>
            <a:r>
              <a:rPr lang="en-US">
                <a:latin typeface="Raleway"/>
              </a:rPr>
              <a:t> for </a:t>
            </a:r>
            <a:r>
              <a:rPr lang="en-US" b="1">
                <a:latin typeface="Raleway"/>
              </a:rPr>
              <a:t>"</a:t>
            </a:r>
            <a:r>
              <a:rPr lang="en-US" b="1" err="1">
                <a:latin typeface="Raleway"/>
              </a:rPr>
              <a:t>Upto</a:t>
            </a:r>
            <a:r>
              <a:rPr lang="en-US" b="1">
                <a:latin typeface="Raleway"/>
              </a:rPr>
              <a:t> 1 lakh"</a:t>
            </a:r>
            <a:r>
              <a:rPr lang="en-US">
                <a:latin typeface="Raleway"/>
              </a:rPr>
              <a:t> and </a:t>
            </a:r>
            <a:r>
              <a:rPr lang="en-US" b="1">
                <a:latin typeface="Raleway"/>
              </a:rPr>
              <a:t>8.5%</a:t>
            </a:r>
            <a:r>
              <a:rPr lang="en-US">
                <a:latin typeface="Raleway"/>
              </a:rPr>
              <a:t> for </a:t>
            </a:r>
            <a:r>
              <a:rPr lang="en-US" b="1">
                <a:latin typeface="Raleway"/>
              </a:rPr>
              <a:t>"1-2 lakh,"</a:t>
            </a:r>
            <a:r>
              <a:rPr lang="en-US">
                <a:latin typeface="Raleway"/>
              </a:rPr>
              <a:t> decreasing to </a:t>
            </a:r>
            <a:r>
              <a:rPr lang="en-US" b="1">
                <a:latin typeface="Raleway"/>
              </a:rPr>
              <a:t>7.2%</a:t>
            </a:r>
            <a:r>
              <a:rPr lang="en-US">
                <a:latin typeface="Raleway"/>
              </a:rPr>
              <a:t> for </a:t>
            </a:r>
            <a:r>
              <a:rPr lang="en-US" b="1">
                <a:latin typeface="Raleway"/>
              </a:rPr>
              <a:t>"2-5 lakh"</a:t>
            </a:r>
            <a:r>
              <a:rPr lang="en-US">
                <a:latin typeface="Raleway"/>
              </a:rPr>
              <a:t> and </a:t>
            </a:r>
            <a:r>
              <a:rPr lang="en-US" b="1">
                <a:latin typeface="Raleway"/>
              </a:rPr>
              <a:t>5.4%</a:t>
            </a:r>
            <a:r>
              <a:rPr lang="en-US">
                <a:latin typeface="Raleway"/>
              </a:rPr>
              <a:t> for </a:t>
            </a:r>
            <a:r>
              <a:rPr lang="en-US" b="1">
                <a:latin typeface="Raleway"/>
              </a:rPr>
              <a:t>"5-10 lakh,"</a:t>
            </a:r>
            <a:r>
              <a:rPr lang="en-US">
                <a:latin typeface="Raleway"/>
              </a:rPr>
              <a:t> reflecting greater repayment reliability among higher-income borrowers.</a:t>
            </a:r>
          </a:p>
        </p:txBody>
      </p:sp>
    </p:spTree>
    <p:extLst>
      <p:ext uri="{BB962C8B-B14F-4D97-AF65-F5344CB8AC3E}">
        <p14:creationId xmlns:p14="http://schemas.microsoft.com/office/powerpoint/2010/main" val="37225835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8DB17-C006-83CC-03E2-75EB6FAE852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ED99493-4BDC-3863-E6A9-87D8FD21C856}"/>
              </a:ext>
            </a:extLst>
          </p:cNvPr>
          <p:cNvSpPr>
            <a:spLocks noGrp="1"/>
          </p:cNvSpPr>
          <p:nvPr>
            <p:ph type="title"/>
          </p:nvPr>
        </p:nvSpPr>
        <p:spPr>
          <a:xfrm>
            <a:off x="302400" y="774"/>
            <a:ext cx="8006400" cy="561924"/>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9907EE3F-5F90-1933-516A-1C5E41E1C928}"/>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16885505-0285-B923-50F7-5AC56933D9C4}"/>
              </a:ext>
            </a:extLst>
          </p:cNvPr>
          <p:cNvSpPr txBox="1">
            <a:spLocks/>
          </p:cNvSpPr>
          <p:nvPr/>
        </p:nvSpPr>
        <p:spPr>
          <a:xfrm>
            <a:off x="170482" y="277632"/>
            <a:ext cx="7950629"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Analyzing the Credit group</a:t>
            </a:r>
          </a:p>
        </p:txBody>
      </p:sp>
      <p:sp>
        <p:nvSpPr>
          <p:cNvPr id="9" name="TextBox 8">
            <a:extLst>
              <a:ext uri="{FF2B5EF4-FFF2-40B4-BE49-F238E27FC236}">
                <a16:creationId xmlns:a16="http://schemas.microsoft.com/office/drawing/2014/main" id="{858B5827-99A7-E450-E07E-BBDAC69D2D6B}"/>
              </a:ext>
            </a:extLst>
          </p:cNvPr>
          <p:cNvSpPr txBox="1"/>
          <p:nvPr/>
        </p:nvSpPr>
        <p:spPr>
          <a:xfrm>
            <a:off x="260029" y="3745632"/>
            <a:ext cx="8660129" cy="945036"/>
          </a:xfrm>
          <a:prstGeom prst="rect">
            <a:avLst/>
          </a:prstGeom>
          <a:noFill/>
        </p:spPr>
        <p:txBody>
          <a:bodyPr wrap="square">
            <a:spAutoFit/>
          </a:bodyPr>
          <a:lstStyle/>
          <a:p>
            <a:r>
              <a:rPr lang="en-US" b="1" i="0">
                <a:effectLst/>
                <a:latin typeface="Raleway" pitchFamily="2" charset="0"/>
              </a:rPr>
              <a:t>Insight :</a:t>
            </a:r>
          </a:p>
          <a:p>
            <a:pPr marL="285750" indent="-285750">
              <a:buFont typeface="Arial" panose="020B0604020202020204" pitchFamily="34" charset="0"/>
              <a:buChar char="•"/>
            </a:pPr>
            <a:r>
              <a:rPr lang="en-US">
                <a:latin typeface="Raleway" pitchFamily="2" charset="0"/>
              </a:rPr>
              <a:t>The </a:t>
            </a:r>
            <a:r>
              <a:rPr lang="en-US" b="1">
                <a:latin typeface="Raleway" pitchFamily="2" charset="0"/>
              </a:rPr>
              <a:t>2-5 lakh credit group has the highest application volume</a:t>
            </a:r>
            <a:r>
              <a:rPr lang="en-US">
                <a:latin typeface="Raleway" pitchFamily="2" charset="0"/>
              </a:rPr>
              <a:t>, suggesting a significant demand for loans within this bracket, likely for major purchases or investments.</a:t>
            </a:r>
          </a:p>
          <a:p>
            <a:pPr algn="l"/>
            <a:endParaRPr lang="en-US" b="1" i="0">
              <a:effectLst/>
              <a:latin typeface="Raleway" pitchFamily="2" charset="0"/>
            </a:endParaRPr>
          </a:p>
        </p:txBody>
      </p:sp>
      <p:pic>
        <p:nvPicPr>
          <p:cNvPr id="3" name="Picture 2" descr="A graph of numbers and numbers&#10;&#10;Description automatically generated">
            <a:extLst>
              <a:ext uri="{FF2B5EF4-FFF2-40B4-BE49-F238E27FC236}">
                <a16:creationId xmlns:a16="http://schemas.microsoft.com/office/drawing/2014/main" id="{73E4DF11-3835-CE82-E760-D69B7541F14B}"/>
              </a:ext>
            </a:extLst>
          </p:cNvPr>
          <p:cNvPicPr>
            <a:picLocks noChangeAspect="1"/>
          </p:cNvPicPr>
          <p:nvPr/>
        </p:nvPicPr>
        <p:blipFill>
          <a:blip r:embed="rId3"/>
          <a:stretch>
            <a:fillRect/>
          </a:stretch>
        </p:blipFill>
        <p:spPr>
          <a:xfrm>
            <a:off x="170446" y="758663"/>
            <a:ext cx="8662739" cy="2984491"/>
          </a:xfrm>
          <a:prstGeom prst="rect">
            <a:avLst/>
          </a:prstGeom>
        </p:spPr>
      </p:pic>
    </p:spTree>
    <p:extLst>
      <p:ext uri="{BB962C8B-B14F-4D97-AF65-F5344CB8AC3E}">
        <p14:creationId xmlns:p14="http://schemas.microsoft.com/office/powerpoint/2010/main" val="41298098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0A0B1-1907-A34F-247B-A83AC1BD7BF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E3518B3-84E3-383F-75AC-37ECAEA33088}"/>
              </a:ext>
            </a:extLst>
          </p:cNvPr>
          <p:cNvSpPr>
            <a:spLocks noGrp="1"/>
          </p:cNvSpPr>
          <p:nvPr>
            <p:ph type="title"/>
          </p:nvPr>
        </p:nvSpPr>
        <p:spPr>
          <a:xfrm>
            <a:off x="302400" y="10800"/>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1B78E2F0-7287-BEC0-3331-00C233593254}"/>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30589351-F4E5-7439-C2B6-CE1B1C9D39B1}"/>
              </a:ext>
            </a:extLst>
          </p:cNvPr>
          <p:cNvSpPr txBox="1">
            <a:spLocks/>
          </p:cNvSpPr>
          <p:nvPr/>
        </p:nvSpPr>
        <p:spPr>
          <a:xfrm>
            <a:off x="170482" y="578422"/>
            <a:ext cx="7950629"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Analyzing the Credit group</a:t>
            </a:r>
          </a:p>
        </p:txBody>
      </p:sp>
      <p:sp>
        <p:nvSpPr>
          <p:cNvPr id="4" name="TextBox 3">
            <a:extLst>
              <a:ext uri="{FF2B5EF4-FFF2-40B4-BE49-F238E27FC236}">
                <a16:creationId xmlns:a16="http://schemas.microsoft.com/office/drawing/2014/main" id="{60BA3014-1DAA-7393-5F7D-2BEA9EBDF104}"/>
              </a:ext>
            </a:extLst>
          </p:cNvPr>
          <p:cNvSpPr txBox="1"/>
          <p:nvPr/>
        </p:nvSpPr>
        <p:spPr>
          <a:xfrm>
            <a:off x="5822127" y="1285607"/>
            <a:ext cx="3307972" cy="2677656"/>
          </a:xfrm>
          <a:prstGeom prst="rect">
            <a:avLst/>
          </a:prstGeom>
          <a:noFill/>
        </p:spPr>
        <p:txBody>
          <a:bodyPr wrap="square" lIns="91440" tIns="45720" rIns="91440" bIns="45720" anchor="t">
            <a:spAutoFit/>
          </a:bodyPr>
          <a:lstStyle/>
          <a:p>
            <a:pPr algn="l"/>
            <a:r>
              <a:rPr lang="en-US" b="1" i="0">
                <a:effectLst/>
                <a:latin typeface="Raleway"/>
              </a:rPr>
              <a:t>Insight :</a:t>
            </a:r>
          </a:p>
          <a:p>
            <a:endParaRPr lang="en-US" b="1">
              <a:latin typeface="Raleway"/>
            </a:endParaRPr>
          </a:p>
          <a:p>
            <a:pPr marL="285750" indent="-285750">
              <a:buChar char="•"/>
            </a:pPr>
            <a:r>
              <a:rPr lang="en-US">
                <a:latin typeface="Raleway"/>
              </a:rPr>
              <a:t> Default </a:t>
            </a:r>
            <a:r>
              <a:rPr lang="en-US" b="0" i="0">
                <a:effectLst/>
                <a:latin typeface="Raleway"/>
              </a:rPr>
              <a:t>rates </a:t>
            </a:r>
            <a:r>
              <a:rPr lang="en-US">
                <a:latin typeface="Raleway"/>
              </a:rPr>
              <a:t>rise with </a:t>
            </a:r>
            <a:r>
              <a:rPr lang="en-US" b="0" i="0">
                <a:effectLst/>
                <a:latin typeface="Raleway"/>
              </a:rPr>
              <a:t>credit amounts, peaking at </a:t>
            </a:r>
            <a:r>
              <a:rPr lang="en-US" b="1" i="0">
                <a:effectLst/>
                <a:latin typeface="Raleway"/>
              </a:rPr>
              <a:t>8.9</a:t>
            </a:r>
            <a:r>
              <a:rPr lang="en-US" b="1">
                <a:latin typeface="Raleway"/>
              </a:rPr>
              <a:t>% </a:t>
            </a:r>
            <a:r>
              <a:rPr lang="en-US" i="0">
                <a:effectLst/>
                <a:latin typeface="Raleway"/>
              </a:rPr>
              <a:t>for </a:t>
            </a:r>
            <a:r>
              <a:rPr lang="en-US" b="1" i="0">
                <a:effectLst/>
                <a:latin typeface="Raleway"/>
              </a:rPr>
              <a:t>2-5 lakh</a:t>
            </a:r>
            <a:r>
              <a:rPr lang="en-US">
                <a:latin typeface="Raleway"/>
              </a:rPr>
              <a:t> and falling</a:t>
            </a:r>
            <a:r>
              <a:rPr lang="en-US" i="0">
                <a:effectLst/>
                <a:latin typeface="Raleway"/>
              </a:rPr>
              <a:t> to </a:t>
            </a:r>
            <a:r>
              <a:rPr lang="en-US" b="1" i="0">
                <a:effectLst/>
                <a:latin typeface="Raleway"/>
              </a:rPr>
              <a:t>3.2</a:t>
            </a:r>
            <a:r>
              <a:rPr lang="en-US" b="1">
                <a:latin typeface="Raleway"/>
              </a:rPr>
              <a:t>%</a:t>
            </a:r>
            <a:r>
              <a:rPr lang="en-US">
                <a:latin typeface="Raleway"/>
              </a:rPr>
              <a:t> </a:t>
            </a:r>
            <a:r>
              <a:rPr lang="en-US" i="0">
                <a:effectLst/>
                <a:latin typeface="Raleway"/>
              </a:rPr>
              <a:t>for </a:t>
            </a:r>
            <a:r>
              <a:rPr lang="en-US" b="1" i="0">
                <a:effectLst/>
                <a:latin typeface="Raleway"/>
              </a:rPr>
              <a:t>20-40 lakh</a:t>
            </a:r>
            <a:r>
              <a:rPr lang="en-US">
                <a:latin typeface="Raleway"/>
              </a:rPr>
              <a:t>. </a:t>
            </a:r>
            <a:r>
              <a:rPr lang="en-US" b="0" i="0">
                <a:effectLst/>
                <a:latin typeface="Raleway"/>
              </a:rPr>
              <a:t> </a:t>
            </a:r>
            <a:endParaRPr lang="en-US">
              <a:latin typeface="Raleway"/>
            </a:endParaRPr>
          </a:p>
          <a:p>
            <a:pPr marL="285750" indent="-285750">
              <a:buChar char="•"/>
            </a:pPr>
            <a:endParaRPr lang="en-US">
              <a:latin typeface="Raleway"/>
            </a:endParaRPr>
          </a:p>
          <a:p>
            <a:pPr marL="285750" indent="-285750">
              <a:buChar char="•"/>
            </a:pPr>
            <a:r>
              <a:rPr lang="en-US">
                <a:latin typeface="Raleway"/>
              </a:rPr>
              <a:t>Very </a:t>
            </a:r>
            <a:r>
              <a:rPr lang="en-US" i="0">
                <a:effectLst/>
                <a:latin typeface="Raleway"/>
              </a:rPr>
              <a:t>high credit groups</a:t>
            </a:r>
            <a:r>
              <a:rPr lang="en-US" b="0" i="0">
                <a:effectLst/>
                <a:latin typeface="Raleway"/>
              </a:rPr>
              <a:t> </a:t>
            </a:r>
            <a:r>
              <a:rPr lang="en-US">
                <a:latin typeface="Raleway"/>
              </a:rPr>
              <a:t>(</a:t>
            </a:r>
            <a:r>
              <a:rPr lang="en-US" b="0" i="0">
                <a:effectLst/>
                <a:latin typeface="Raleway"/>
              </a:rPr>
              <a:t>20 lakh and above</a:t>
            </a:r>
            <a:r>
              <a:rPr lang="en-US">
                <a:latin typeface="Raleway"/>
              </a:rPr>
              <a:t>) </a:t>
            </a:r>
            <a:r>
              <a:rPr lang="en-US" i="0">
                <a:effectLst/>
                <a:latin typeface="Raleway"/>
              </a:rPr>
              <a:t>attract fewer applicants</a:t>
            </a:r>
            <a:r>
              <a:rPr lang="en-US" b="0" i="0">
                <a:effectLst/>
                <a:latin typeface="Raleway"/>
              </a:rPr>
              <a:t>, </a:t>
            </a:r>
            <a:r>
              <a:rPr lang="en-US">
                <a:latin typeface="Raleway"/>
              </a:rPr>
              <a:t>suggesting a preference for </a:t>
            </a:r>
            <a:r>
              <a:rPr lang="en-US" b="0" i="0">
                <a:effectLst/>
                <a:latin typeface="Raleway"/>
              </a:rPr>
              <a:t>smaller loans </a:t>
            </a:r>
            <a:r>
              <a:rPr lang="en-US">
                <a:latin typeface="Raleway"/>
              </a:rPr>
              <a:t>or </a:t>
            </a:r>
            <a:r>
              <a:rPr lang="en-US" b="0" i="0">
                <a:effectLst/>
                <a:latin typeface="Raleway"/>
              </a:rPr>
              <a:t>alternative financing.</a:t>
            </a:r>
            <a:endParaRPr lang="en-US">
              <a:latin typeface="Raleway"/>
            </a:endParaRPr>
          </a:p>
        </p:txBody>
      </p:sp>
      <p:pic>
        <p:nvPicPr>
          <p:cNvPr id="3" name="Picture 2" descr="A graph of a credit value range&#10;&#10;Description automatically generated">
            <a:extLst>
              <a:ext uri="{FF2B5EF4-FFF2-40B4-BE49-F238E27FC236}">
                <a16:creationId xmlns:a16="http://schemas.microsoft.com/office/drawing/2014/main" id="{45D13945-9404-84BC-DA87-57E60E981AEE}"/>
              </a:ext>
            </a:extLst>
          </p:cNvPr>
          <p:cNvPicPr>
            <a:picLocks noChangeAspect="1"/>
          </p:cNvPicPr>
          <p:nvPr/>
        </p:nvPicPr>
        <p:blipFill>
          <a:blip r:embed="rId3"/>
          <a:stretch>
            <a:fillRect/>
          </a:stretch>
        </p:blipFill>
        <p:spPr>
          <a:xfrm>
            <a:off x="299357" y="1143412"/>
            <a:ext cx="5470071" cy="3582389"/>
          </a:xfrm>
          <a:prstGeom prst="rect">
            <a:avLst/>
          </a:prstGeom>
        </p:spPr>
      </p:pic>
    </p:spTree>
    <p:extLst>
      <p:ext uri="{BB962C8B-B14F-4D97-AF65-F5344CB8AC3E}">
        <p14:creationId xmlns:p14="http://schemas.microsoft.com/office/powerpoint/2010/main" val="2945833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3CF0A-2B1D-53C2-EA28-ED89776C645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CE3349D-9CF4-EAF2-0853-3A91DBE0E018}"/>
              </a:ext>
            </a:extLst>
          </p:cNvPr>
          <p:cNvSpPr>
            <a:spLocks noGrp="1"/>
          </p:cNvSpPr>
          <p:nvPr>
            <p:ph type="title"/>
          </p:nvPr>
        </p:nvSpPr>
        <p:spPr>
          <a:xfrm>
            <a:off x="302400" y="10800"/>
            <a:ext cx="8006400" cy="852687"/>
          </a:xfrm>
        </p:spPr>
        <p:txBody>
          <a:bodyPr anchor="ctr">
            <a:normAutofit fontScale="90000"/>
          </a:bodyPr>
          <a:lstStyle/>
          <a:p>
            <a:br>
              <a:rPr lang="en-US" sz="2400"/>
            </a:br>
            <a:r>
              <a:rPr lang="en-US" sz="2400"/>
              <a:t>Data Overview</a:t>
            </a:r>
          </a:p>
        </p:txBody>
      </p:sp>
      <p:sp>
        <p:nvSpPr>
          <p:cNvPr id="2" name="TextBox 1">
            <a:extLst>
              <a:ext uri="{FF2B5EF4-FFF2-40B4-BE49-F238E27FC236}">
                <a16:creationId xmlns:a16="http://schemas.microsoft.com/office/drawing/2014/main" id="{37C44F44-B6F7-CA05-98A0-16BDF3D1A9D9}"/>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graphicFrame>
        <p:nvGraphicFramePr>
          <p:cNvPr id="4" name="Table 3">
            <a:extLst>
              <a:ext uri="{FF2B5EF4-FFF2-40B4-BE49-F238E27FC236}">
                <a16:creationId xmlns:a16="http://schemas.microsoft.com/office/drawing/2014/main" id="{F3DDC681-693A-30B9-BF8E-B94DD507C412}"/>
              </a:ext>
            </a:extLst>
          </p:cNvPr>
          <p:cNvGraphicFramePr>
            <a:graphicFrameLocks noGrp="1"/>
          </p:cNvGraphicFramePr>
          <p:nvPr>
            <p:extLst>
              <p:ext uri="{D42A27DB-BD31-4B8C-83A1-F6EECF244321}">
                <p14:modId xmlns:p14="http://schemas.microsoft.com/office/powerpoint/2010/main" val="81054983"/>
              </p:ext>
            </p:extLst>
          </p:nvPr>
        </p:nvGraphicFramePr>
        <p:xfrm>
          <a:off x="193912" y="1336571"/>
          <a:ext cx="4282698" cy="3281680"/>
        </p:xfrm>
        <a:graphic>
          <a:graphicData uri="http://schemas.openxmlformats.org/drawingml/2006/table">
            <a:tbl>
              <a:tblPr firstRow="1" bandRow="1">
                <a:tableStyleId>{8EC7A202-D894-4549-BF34-816215706C42}</a:tableStyleId>
              </a:tblPr>
              <a:tblGrid>
                <a:gridCol w="2141349">
                  <a:extLst>
                    <a:ext uri="{9D8B030D-6E8A-4147-A177-3AD203B41FA5}">
                      <a16:colId xmlns:a16="http://schemas.microsoft.com/office/drawing/2014/main" val="2668388001"/>
                    </a:ext>
                  </a:extLst>
                </a:gridCol>
                <a:gridCol w="2141349">
                  <a:extLst>
                    <a:ext uri="{9D8B030D-6E8A-4147-A177-3AD203B41FA5}">
                      <a16:colId xmlns:a16="http://schemas.microsoft.com/office/drawing/2014/main" val="3383745412"/>
                    </a:ext>
                  </a:extLst>
                </a:gridCol>
              </a:tblGrid>
              <a:tr h="370840">
                <a:tc gridSpan="2">
                  <a:txBody>
                    <a:bodyPr/>
                    <a:lstStyle/>
                    <a:p>
                      <a:pPr algn="ctr"/>
                      <a:r>
                        <a:rPr lang="en-IN" sz="1800" b="1">
                          <a:latin typeface="Raleway" pitchFamily="2" charset="0"/>
                        </a:rPr>
                        <a:t>Application Table</a:t>
                      </a:r>
                    </a:p>
                  </a:txBody>
                  <a:tcPr marL="100584" marR="100584">
                    <a:solidFill>
                      <a:srgbClr val="62B697"/>
                    </a:solidFill>
                  </a:tcPr>
                </a:tc>
                <a:tc hMerge="1">
                  <a:txBody>
                    <a:bodyPr/>
                    <a:lstStyle/>
                    <a:p>
                      <a:endParaRPr lang="en-IN"/>
                    </a:p>
                  </a:txBody>
                  <a:tcPr marL="100584" marR="100584"/>
                </a:tc>
                <a:extLst>
                  <a:ext uri="{0D108BD9-81ED-4DB2-BD59-A6C34878D82A}">
                    <a16:rowId xmlns:a16="http://schemas.microsoft.com/office/drawing/2014/main" val="991154907"/>
                  </a:ext>
                </a:extLst>
              </a:tr>
              <a:tr h="370840">
                <a:tc>
                  <a:txBody>
                    <a:bodyPr/>
                    <a:lstStyle/>
                    <a:p>
                      <a:r>
                        <a:rPr lang="en-IN">
                          <a:latin typeface="Raleway" pitchFamily="2" charset="0"/>
                        </a:rPr>
                        <a:t>Columns</a:t>
                      </a:r>
                    </a:p>
                  </a:txBody>
                  <a:tcPr marL="100584" marR="100584"/>
                </a:tc>
                <a:tc>
                  <a:txBody>
                    <a:bodyPr/>
                    <a:lstStyle/>
                    <a:p>
                      <a:r>
                        <a:rPr lang="en-IN">
                          <a:latin typeface="Raleway" pitchFamily="2" charset="0"/>
                        </a:rPr>
                        <a:t>122</a:t>
                      </a:r>
                    </a:p>
                  </a:txBody>
                  <a:tcPr marL="100584" marR="100584"/>
                </a:tc>
                <a:extLst>
                  <a:ext uri="{0D108BD9-81ED-4DB2-BD59-A6C34878D82A}">
                    <a16:rowId xmlns:a16="http://schemas.microsoft.com/office/drawing/2014/main" val="602312276"/>
                  </a:ext>
                </a:extLst>
              </a:tr>
              <a:tr h="370840">
                <a:tc>
                  <a:txBody>
                    <a:bodyPr/>
                    <a:lstStyle/>
                    <a:p>
                      <a:r>
                        <a:rPr lang="en-IN">
                          <a:latin typeface="Raleway" pitchFamily="2" charset="0"/>
                        </a:rPr>
                        <a:t>Entries / rows</a:t>
                      </a:r>
                    </a:p>
                  </a:txBody>
                  <a:tcPr marL="100584" marR="100584"/>
                </a:tc>
                <a:tc>
                  <a:txBody>
                    <a:bodyPr/>
                    <a:lstStyle/>
                    <a:p>
                      <a:r>
                        <a:rPr lang="en-IN">
                          <a:latin typeface="Raleway" pitchFamily="2" charset="0"/>
                        </a:rPr>
                        <a:t>3,07,511</a:t>
                      </a:r>
                    </a:p>
                  </a:txBody>
                  <a:tcPr marL="100584" marR="100584"/>
                </a:tc>
                <a:extLst>
                  <a:ext uri="{0D108BD9-81ED-4DB2-BD59-A6C34878D82A}">
                    <a16:rowId xmlns:a16="http://schemas.microsoft.com/office/drawing/2014/main" val="3183449112"/>
                  </a:ext>
                </a:extLst>
              </a:tr>
              <a:tr h="370840">
                <a:tc>
                  <a:txBody>
                    <a:bodyPr/>
                    <a:lstStyle/>
                    <a:p>
                      <a:r>
                        <a:rPr lang="en-IN">
                          <a:latin typeface="Raleway" pitchFamily="2" charset="0"/>
                        </a:rPr>
                        <a:t>Primary Key</a:t>
                      </a:r>
                    </a:p>
                  </a:txBody>
                  <a:tcPr marL="100584" marR="100584"/>
                </a:tc>
                <a:tc>
                  <a:txBody>
                    <a:bodyPr/>
                    <a:lstStyle/>
                    <a:p>
                      <a:r>
                        <a:rPr lang="en-IN" sz="1400" b="1" i="0" u="none" strike="noStrike" cap="none">
                          <a:solidFill>
                            <a:srgbClr val="000000"/>
                          </a:solidFill>
                          <a:effectLst/>
                          <a:latin typeface="Raleway" pitchFamily="2" charset="0"/>
                          <a:ea typeface="Arial"/>
                          <a:cs typeface="Arial"/>
                          <a:sym typeface="Arial"/>
                        </a:rPr>
                        <a:t>SK_ID_CURR</a:t>
                      </a:r>
                      <a:endParaRPr lang="en-IN">
                        <a:latin typeface="Raleway" pitchFamily="2" charset="0"/>
                      </a:endParaRPr>
                    </a:p>
                  </a:txBody>
                  <a:tcPr marL="100584" marR="100584"/>
                </a:tc>
                <a:extLst>
                  <a:ext uri="{0D108BD9-81ED-4DB2-BD59-A6C34878D82A}">
                    <a16:rowId xmlns:a16="http://schemas.microsoft.com/office/drawing/2014/main" val="1542347836"/>
                  </a:ext>
                </a:extLst>
              </a:tr>
              <a:tr h="741680">
                <a:tc gridSpan="2">
                  <a:txBody>
                    <a:bodyPr/>
                    <a:lstStyle/>
                    <a:p>
                      <a:r>
                        <a:rPr lang="en-IN">
                          <a:latin typeface="Raleway" pitchFamily="2" charset="0"/>
                        </a:rPr>
                        <a:t>Contains information of all the current loan applications, including loan id, contract type, credit amount, gender of the applicant, income level, education level, family status, regional population, contact information, real estate ownership information, different documents submitted etc, along with the TARGET (indicator if the applicant can be a potential defaulter)</a:t>
                      </a:r>
                    </a:p>
                  </a:txBody>
                  <a:tcPr marL="100584" marR="100584"/>
                </a:tc>
                <a:tc hMerge="1">
                  <a:txBody>
                    <a:bodyPr/>
                    <a:lstStyle/>
                    <a:p>
                      <a:endParaRPr lang="en-IN"/>
                    </a:p>
                  </a:txBody>
                  <a:tcPr marL="100584" marR="100584"/>
                </a:tc>
                <a:extLst>
                  <a:ext uri="{0D108BD9-81ED-4DB2-BD59-A6C34878D82A}">
                    <a16:rowId xmlns:a16="http://schemas.microsoft.com/office/drawing/2014/main" val="4274448785"/>
                  </a:ext>
                </a:extLst>
              </a:tr>
            </a:tbl>
          </a:graphicData>
        </a:graphic>
      </p:graphicFrame>
      <p:graphicFrame>
        <p:nvGraphicFramePr>
          <p:cNvPr id="6" name="Table 5">
            <a:extLst>
              <a:ext uri="{FF2B5EF4-FFF2-40B4-BE49-F238E27FC236}">
                <a16:creationId xmlns:a16="http://schemas.microsoft.com/office/drawing/2014/main" id="{8606E201-F6BF-D6DE-DBD3-AAF2E7B72079}"/>
              </a:ext>
            </a:extLst>
          </p:cNvPr>
          <p:cNvGraphicFramePr>
            <a:graphicFrameLocks noGrp="1"/>
          </p:cNvGraphicFramePr>
          <p:nvPr>
            <p:extLst>
              <p:ext uri="{D42A27DB-BD31-4B8C-83A1-F6EECF244321}">
                <p14:modId xmlns:p14="http://schemas.microsoft.com/office/powerpoint/2010/main" val="8480073"/>
              </p:ext>
            </p:extLst>
          </p:nvPr>
        </p:nvGraphicFramePr>
        <p:xfrm>
          <a:off x="4667392" y="1336571"/>
          <a:ext cx="4282698" cy="3281680"/>
        </p:xfrm>
        <a:graphic>
          <a:graphicData uri="http://schemas.openxmlformats.org/drawingml/2006/table">
            <a:tbl>
              <a:tblPr firstRow="1" bandRow="1">
                <a:tableStyleId>{8EC7A202-D894-4549-BF34-816215706C42}</a:tableStyleId>
              </a:tblPr>
              <a:tblGrid>
                <a:gridCol w="2141349">
                  <a:extLst>
                    <a:ext uri="{9D8B030D-6E8A-4147-A177-3AD203B41FA5}">
                      <a16:colId xmlns:a16="http://schemas.microsoft.com/office/drawing/2014/main" val="2668388001"/>
                    </a:ext>
                  </a:extLst>
                </a:gridCol>
                <a:gridCol w="2141349">
                  <a:extLst>
                    <a:ext uri="{9D8B030D-6E8A-4147-A177-3AD203B41FA5}">
                      <a16:colId xmlns:a16="http://schemas.microsoft.com/office/drawing/2014/main" val="3383745412"/>
                    </a:ext>
                  </a:extLst>
                </a:gridCol>
              </a:tblGrid>
              <a:tr h="396627">
                <a:tc gridSpan="2">
                  <a:txBody>
                    <a:bodyPr/>
                    <a:lstStyle/>
                    <a:p>
                      <a:pPr algn="ctr"/>
                      <a:r>
                        <a:rPr lang="en-IN" sz="1800" b="1">
                          <a:latin typeface="Raleway" pitchFamily="2" charset="0"/>
                        </a:rPr>
                        <a:t>Previous Application Table</a:t>
                      </a:r>
                    </a:p>
                  </a:txBody>
                  <a:tcPr marL="100584" marR="100584">
                    <a:solidFill>
                      <a:srgbClr val="FF9966"/>
                    </a:solidFill>
                  </a:tcPr>
                </a:tc>
                <a:tc hMerge="1">
                  <a:txBody>
                    <a:bodyPr/>
                    <a:lstStyle/>
                    <a:p>
                      <a:endParaRPr lang="en-IN"/>
                    </a:p>
                  </a:txBody>
                  <a:tcPr marL="100584" marR="100584"/>
                </a:tc>
                <a:extLst>
                  <a:ext uri="{0D108BD9-81ED-4DB2-BD59-A6C34878D82A}">
                    <a16:rowId xmlns:a16="http://schemas.microsoft.com/office/drawing/2014/main" val="991154907"/>
                  </a:ext>
                </a:extLst>
              </a:tr>
              <a:tr h="396627">
                <a:tc>
                  <a:txBody>
                    <a:bodyPr/>
                    <a:lstStyle/>
                    <a:p>
                      <a:r>
                        <a:rPr lang="en-IN">
                          <a:latin typeface="Raleway" pitchFamily="2" charset="0"/>
                        </a:rPr>
                        <a:t>Columns</a:t>
                      </a:r>
                    </a:p>
                  </a:txBody>
                  <a:tcPr marL="100584" marR="100584"/>
                </a:tc>
                <a:tc>
                  <a:txBody>
                    <a:bodyPr/>
                    <a:lstStyle/>
                    <a:p>
                      <a:r>
                        <a:rPr lang="en-IN">
                          <a:latin typeface="Raleway" pitchFamily="2" charset="0"/>
                        </a:rPr>
                        <a:t>37</a:t>
                      </a:r>
                    </a:p>
                  </a:txBody>
                  <a:tcPr marL="100584" marR="100584"/>
                </a:tc>
                <a:extLst>
                  <a:ext uri="{0D108BD9-81ED-4DB2-BD59-A6C34878D82A}">
                    <a16:rowId xmlns:a16="http://schemas.microsoft.com/office/drawing/2014/main" val="602312276"/>
                  </a:ext>
                </a:extLst>
              </a:tr>
              <a:tr h="396627">
                <a:tc>
                  <a:txBody>
                    <a:bodyPr/>
                    <a:lstStyle/>
                    <a:p>
                      <a:r>
                        <a:rPr lang="en-IN">
                          <a:latin typeface="Raleway" pitchFamily="2" charset="0"/>
                        </a:rPr>
                        <a:t>Entries / rows</a:t>
                      </a:r>
                    </a:p>
                  </a:txBody>
                  <a:tcPr marL="100584" marR="100584"/>
                </a:tc>
                <a:tc>
                  <a:txBody>
                    <a:bodyPr/>
                    <a:lstStyle/>
                    <a:p>
                      <a:r>
                        <a:rPr lang="en-IN" b="0" i="0">
                          <a:solidFill>
                            <a:schemeClr val="tx1"/>
                          </a:solidFill>
                          <a:effectLst/>
                          <a:latin typeface="Raleway" pitchFamily="2" charset="0"/>
                        </a:rPr>
                        <a:t>16,70,214</a:t>
                      </a:r>
                      <a:endParaRPr lang="en-IN">
                        <a:latin typeface="Raleway" pitchFamily="2" charset="0"/>
                      </a:endParaRPr>
                    </a:p>
                  </a:txBody>
                  <a:tcPr marL="100584" marR="100584"/>
                </a:tc>
                <a:extLst>
                  <a:ext uri="{0D108BD9-81ED-4DB2-BD59-A6C34878D82A}">
                    <a16:rowId xmlns:a16="http://schemas.microsoft.com/office/drawing/2014/main" val="3183449112"/>
                  </a:ext>
                </a:extLst>
              </a:tr>
              <a:tr h="396627">
                <a:tc>
                  <a:txBody>
                    <a:bodyPr/>
                    <a:lstStyle/>
                    <a:p>
                      <a:r>
                        <a:rPr lang="en-IN">
                          <a:latin typeface="Raleway" pitchFamily="2" charset="0"/>
                        </a:rPr>
                        <a:t>Primary Key</a:t>
                      </a:r>
                    </a:p>
                  </a:txBody>
                  <a:tcPr marL="100584" marR="100584"/>
                </a:tc>
                <a:tc>
                  <a:txBody>
                    <a:bodyPr/>
                    <a:lstStyle/>
                    <a:p>
                      <a:r>
                        <a:rPr lang="en-IN" sz="1400" b="1" i="0" u="none" strike="noStrike" cap="none">
                          <a:solidFill>
                            <a:srgbClr val="000000"/>
                          </a:solidFill>
                          <a:effectLst/>
                          <a:latin typeface="Arial"/>
                          <a:ea typeface="Arial"/>
                          <a:cs typeface="Arial"/>
                          <a:sym typeface="Arial"/>
                        </a:rPr>
                        <a:t>SK_ID_PREV</a:t>
                      </a:r>
                      <a:endParaRPr lang="en-IN" b="1">
                        <a:latin typeface="Raleway" pitchFamily="2" charset="0"/>
                      </a:endParaRPr>
                    </a:p>
                  </a:txBody>
                  <a:tcPr marL="100584" marR="100584"/>
                </a:tc>
                <a:extLst>
                  <a:ext uri="{0D108BD9-81ED-4DB2-BD59-A6C34878D82A}">
                    <a16:rowId xmlns:a16="http://schemas.microsoft.com/office/drawing/2014/main" val="1542347836"/>
                  </a:ext>
                </a:extLst>
              </a:tr>
              <a:tr h="1695172">
                <a:tc gridSpan="2">
                  <a:txBody>
                    <a:bodyPr/>
                    <a:lstStyle/>
                    <a:p>
                      <a:r>
                        <a:rPr lang="en-IN">
                          <a:latin typeface="Raleway" pitchFamily="2" charset="0"/>
                        </a:rPr>
                        <a:t>Contains information of all the previous home loan applications, including loan id, contract type, credit amount, status of previous loan, </a:t>
                      </a:r>
                      <a:r>
                        <a:rPr lang="en-US">
                          <a:latin typeface="Raleway" pitchFamily="2" charset="0"/>
                        </a:rPr>
                        <a:t>Relative to current application when was the decision about previous application made, Payment method that client chose to pay for the previous application, portfolio type, yield type </a:t>
                      </a:r>
                      <a:r>
                        <a:rPr lang="en-US" err="1">
                          <a:latin typeface="Raleway" pitchFamily="2" charset="0"/>
                        </a:rPr>
                        <a:t>etc</a:t>
                      </a:r>
                      <a:endParaRPr lang="en-IN">
                        <a:latin typeface="Raleway" pitchFamily="2" charset="0"/>
                      </a:endParaRPr>
                    </a:p>
                  </a:txBody>
                  <a:tcPr marL="100584" marR="100584"/>
                </a:tc>
                <a:tc hMerge="1">
                  <a:txBody>
                    <a:bodyPr/>
                    <a:lstStyle/>
                    <a:p>
                      <a:endParaRPr lang="en-IN"/>
                    </a:p>
                  </a:txBody>
                  <a:tcPr marL="100584" marR="100584"/>
                </a:tc>
                <a:extLst>
                  <a:ext uri="{0D108BD9-81ED-4DB2-BD59-A6C34878D82A}">
                    <a16:rowId xmlns:a16="http://schemas.microsoft.com/office/drawing/2014/main" val="4274448785"/>
                  </a:ext>
                </a:extLst>
              </a:tr>
            </a:tbl>
          </a:graphicData>
        </a:graphic>
      </p:graphicFrame>
      <p:sp>
        <p:nvSpPr>
          <p:cNvPr id="7" name="TextBox 6">
            <a:extLst>
              <a:ext uri="{FF2B5EF4-FFF2-40B4-BE49-F238E27FC236}">
                <a16:creationId xmlns:a16="http://schemas.microsoft.com/office/drawing/2014/main" id="{3BF14556-3E60-596A-66D3-84A01A0440D8}"/>
              </a:ext>
            </a:extLst>
          </p:cNvPr>
          <p:cNvSpPr txBox="1"/>
          <p:nvPr/>
        </p:nvSpPr>
        <p:spPr>
          <a:xfrm>
            <a:off x="302400" y="948580"/>
            <a:ext cx="3239146" cy="369332"/>
          </a:xfrm>
          <a:prstGeom prst="rect">
            <a:avLst/>
          </a:prstGeom>
          <a:noFill/>
        </p:spPr>
        <p:txBody>
          <a:bodyPr wrap="square" rtlCol="0">
            <a:spAutoFit/>
          </a:bodyPr>
          <a:lstStyle/>
          <a:p>
            <a:r>
              <a:rPr lang="en-US" sz="1800" b="1">
                <a:latin typeface="Raleway" pitchFamily="2" charset="0"/>
              </a:rPr>
              <a:t>2 Tables :</a:t>
            </a:r>
            <a:endParaRPr lang="en-IN" sz="1800" b="1">
              <a:latin typeface="Raleway" pitchFamily="2" charset="0"/>
            </a:endParaRPr>
          </a:p>
        </p:txBody>
      </p:sp>
    </p:spTree>
    <p:extLst>
      <p:ext uri="{BB962C8B-B14F-4D97-AF65-F5344CB8AC3E}">
        <p14:creationId xmlns:p14="http://schemas.microsoft.com/office/powerpoint/2010/main" val="13020542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36B65-46B5-964D-AD82-610645F8B77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0D52BF6-124D-3539-2F38-F2A7DD63C35A}"/>
              </a:ext>
            </a:extLst>
          </p:cNvPr>
          <p:cNvSpPr>
            <a:spLocks noGrp="1"/>
          </p:cNvSpPr>
          <p:nvPr>
            <p:ph type="title"/>
          </p:nvPr>
        </p:nvSpPr>
        <p:spPr>
          <a:xfrm>
            <a:off x="292374" y="774"/>
            <a:ext cx="8016426" cy="511792"/>
          </a:xfrm>
        </p:spPr>
        <p:txBody>
          <a:bodyPr anchor="ctr">
            <a:normAutofit fontScale="90000"/>
          </a:bodyPr>
          <a:lstStyle/>
          <a:p>
            <a:r>
              <a:rPr lang="en-US" sz="2400"/>
              <a:t>Exploratory Data Analysis</a:t>
            </a:r>
          </a:p>
        </p:txBody>
      </p:sp>
      <p:sp>
        <p:nvSpPr>
          <p:cNvPr id="2" name="TextBox 1">
            <a:extLst>
              <a:ext uri="{FF2B5EF4-FFF2-40B4-BE49-F238E27FC236}">
                <a16:creationId xmlns:a16="http://schemas.microsoft.com/office/drawing/2014/main" id="{5A92724F-AFD5-CA15-0F0D-5E81689B10BE}"/>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D6E3FDA1-1B95-315E-33B4-4CC3D3721E69}"/>
              </a:ext>
            </a:extLst>
          </p:cNvPr>
          <p:cNvSpPr txBox="1">
            <a:spLocks/>
          </p:cNvSpPr>
          <p:nvPr/>
        </p:nvSpPr>
        <p:spPr>
          <a:xfrm>
            <a:off x="150429" y="257580"/>
            <a:ext cx="7950629"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Analyzing the Annuity group</a:t>
            </a:r>
          </a:p>
        </p:txBody>
      </p:sp>
      <p:sp>
        <p:nvSpPr>
          <p:cNvPr id="9" name="TextBox 8">
            <a:extLst>
              <a:ext uri="{FF2B5EF4-FFF2-40B4-BE49-F238E27FC236}">
                <a16:creationId xmlns:a16="http://schemas.microsoft.com/office/drawing/2014/main" id="{E888CD24-D89F-337F-5ABD-5A9BABC4A298}"/>
              </a:ext>
            </a:extLst>
          </p:cNvPr>
          <p:cNvSpPr txBox="1"/>
          <p:nvPr/>
        </p:nvSpPr>
        <p:spPr>
          <a:xfrm>
            <a:off x="292826" y="3761476"/>
            <a:ext cx="8849345" cy="954107"/>
          </a:xfrm>
          <a:prstGeom prst="rect">
            <a:avLst/>
          </a:prstGeom>
          <a:noFill/>
        </p:spPr>
        <p:txBody>
          <a:bodyPr wrap="square" lIns="91440" tIns="45720" rIns="91440" bIns="45720" anchor="t">
            <a:spAutoFit/>
          </a:bodyPr>
          <a:lstStyle/>
          <a:p>
            <a:pPr algn="l"/>
            <a:r>
              <a:rPr lang="en-US" b="1" i="0">
                <a:effectLst/>
                <a:latin typeface="Raleway"/>
              </a:rPr>
              <a:t>Insight :</a:t>
            </a:r>
          </a:p>
          <a:p>
            <a:pPr marL="285750" indent="-285750">
              <a:buChar char="•"/>
            </a:pPr>
            <a:r>
              <a:rPr lang="en-US"/>
              <a:t>The 15K-25K annuity group is the most popular, with 91,187 applications (approximately 30.7% of all applications), indicating strong demand for loans in this monthly payment range. The 5K-15K group also attracts significant interest, with 62,539 applications (about 21.3%).</a:t>
            </a:r>
          </a:p>
        </p:txBody>
      </p:sp>
      <p:pic>
        <p:nvPicPr>
          <p:cNvPr id="3" name="Picture 2" descr="A graph of numbers and numbers&#10;&#10;Description automatically generated">
            <a:extLst>
              <a:ext uri="{FF2B5EF4-FFF2-40B4-BE49-F238E27FC236}">
                <a16:creationId xmlns:a16="http://schemas.microsoft.com/office/drawing/2014/main" id="{C647A778-753D-414A-0152-69BD814738D8}"/>
              </a:ext>
            </a:extLst>
          </p:cNvPr>
          <p:cNvPicPr>
            <a:picLocks noChangeAspect="1"/>
          </p:cNvPicPr>
          <p:nvPr/>
        </p:nvPicPr>
        <p:blipFill>
          <a:blip r:embed="rId3"/>
          <a:stretch>
            <a:fillRect/>
          </a:stretch>
        </p:blipFill>
        <p:spPr>
          <a:xfrm>
            <a:off x="290762" y="743300"/>
            <a:ext cx="8221581" cy="3025241"/>
          </a:xfrm>
          <a:prstGeom prst="rect">
            <a:avLst/>
          </a:prstGeom>
        </p:spPr>
      </p:pic>
    </p:spTree>
    <p:extLst>
      <p:ext uri="{BB962C8B-B14F-4D97-AF65-F5344CB8AC3E}">
        <p14:creationId xmlns:p14="http://schemas.microsoft.com/office/powerpoint/2010/main" val="25930826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F72D1-61D6-73D1-8E29-2A972FA0F6E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53B77FF-2BEA-B7CC-0434-0839A1487E18}"/>
              </a:ext>
            </a:extLst>
          </p:cNvPr>
          <p:cNvSpPr>
            <a:spLocks noGrp="1"/>
          </p:cNvSpPr>
          <p:nvPr>
            <p:ph type="title"/>
          </p:nvPr>
        </p:nvSpPr>
        <p:spPr>
          <a:xfrm>
            <a:off x="302400" y="10800"/>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3E906692-AF95-EC38-2EF3-8C0EBEEB1A89}"/>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AD6DFAD9-9021-B579-3616-59503A9A7F61}"/>
              </a:ext>
            </a:extLst>
          </p:cNvPr>
          <p:cNvSpPr txBox="1">
            <a:spLocks/>
          </p:cNvSpPr>
          <p:nvPr/>
        </p:nvSpPr>
        <p:spPr>
          <a:xfrm>
            <a:off x="170482" y="578422"/>
            <a:ext cx="7950629"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Analyzing the Annuity group</a:t>
            </a:r>
          </a:p>
        </p:txBody>
      </p:sp>
      <p:sp>
        <p:nvSpPr>
          <p:cNvPr id="9" name="TextBox 8">
            <a:extLst>
              <a:ext uri="{FF2B5EF4-FFF2-40B4-BE49-F238E27FC236}">
                <a16:creationId xmlns:a16="http://schemas.microsoft.com/office/drawing/2014/main" id="{1E42F2E8-2852-7F62-3EAD-92EE0E87B98A}"/>
              </a:ext>
            </a:extLst>
          </p:cNvPr>
          <p:cNvSpPr txBox="1"/>
          <p:nvPr/>
        </p:nvSpPr>
        <p:spPr>
          <a:xfrm>
            <a:off x="6061956" y="1157253"/>
            <a:ext cx="2752153" cy="3539430"/>
          </a:xfrm>
          <a:prstGeom prst="rect">
            <a:avLst/>
          </a:prstGeom>
          <a:noFill/>
        </p:spPr>
        <p:txBody>
          <a:bodyPr wrap="square" lIns="91440" tIns="45720" rIns="91440" bIns="45720" anchor="t">
            <a:spAutoFit/>
          </a:bodyPr>
          <a:lstStyle/>
          <a:p>
            <a:pPr algn="l"/>
            <a:r>
              <a:rPr lang="en-US" b="1" i="0">
                <a:effectLst/>
                <a:latin typeface="Raleway"/>
              </a:rPr>
              <a:t>Insight :</a:t>
            </a:r>
          </a:p>
          <a:p>
            <a:endParaRPr lang="en-US" b="1">
              <a:latin typeface="Raleway"/>
            </a:endParaRPr>
          </a:p>
          <a:p>
            <a:pPr marL="285750" indent="-285750">
              <a:buChar char="•"/>
            </a:pPr>
            <a:r>
              <a:rPr lang="en-US">
                <a:latin typeface="Raleway"/>
              </a:rPr>
              <a:t>The </a:t>
            </a:r>
            <a:r>
              <a:rPr lang="en-US" b="1">
                <a:latin typeface="Raleway"/>
              </a:rPr>
              <a:t>25K-35K</a:t>
            </a:r>
            <a:r>
              <a:rPr lang="en-US">
                <a:latin typeface="Raleway"/>
              </a:rPr>
              <a:t>group has </a:t>
            </a:r>
            <a:r>
              <a:rPr lang="en-US" b="1">
                <a:latin typeface="Raleway"/>
              </a:rPr>
              <a:t>77,772</a:t>
            </a:r>
            <a:r>
              <a:rPr lang="en-US">
                <a:latin typeface="Raleway"/>
              </a:rPr>
              <a:t> applications (26.5%), while</a:t>
            </a:r>
            <a:r>
              <a:rPr lang="en-US" b="1">
                <a:latin typeface="Raleway"/>
              </a:rPr>
              <a:t> interest drops to 505</a:t>
            </a:r>
            <a:r>
              <a:rPr lang="en-US">
                <a:latin typeface="Raleway"/>
              </a:rPr>
              <a:t> applications (0.2%) for </a:t>
            </a:r>
            <a:r>
              <a:rPr lang="en-US" b="1">
                <a:latin typeface="Raleway"/>
              </a:rPr>
              <a:t>Above 100K</a:t>
            </a:r>
          </a:p>
          <a:p>
            <a:pPr marL="285750" indent="-285750">
              <a:buChar char="•"/>
            </a:pPr>
            <a:r>
              <a:rPr lang="en-US">
                <a:latin typeface="Raleway"/>
              </a:rPr>
              <a:t>Default rates increase with payment amounts: </a:t>
            </a:r>
            <a:r>
              <a:rPr lang="en-US" b="1">
                <a:latin typeface="Raleway"/>
              </a:rPr>
              <a:t>5.5% (Up to 5K)</a:t>
            </a:r>
            <a:r>
              <a:rPr lang="en-US">
                <a:latin typeface="Raleway"/>
              </a:rPr>
              <a:t>, </a:t>
            </a:r>
            <a:r>
              <a:rPr lang="en-US" b="1">
                <a:latin typeface="Raleway"/>
              </a:rPr>
              <a:t>7.0% (5K-15K)</a:t>
            </a:r>
            <a:r>
              <a:rPr lang="en-US">
                <a:latin typeface="Raleway"/>
              </a:rPr>
              <a:t>, </a:t>
            </a:r>
            <a:r>
              <a:rPr lang="en-US" b="1">
                <a:latin typeface="Raleway"/>
              </a:rPr>
              <a:t>8.4% (15K-25K)</a:t>
            </a:r>
            <a:r>
              <a:rPr lang="en-US">
                <a:latin typeface="Raleway"/>
              </a:rPr>
              <a:t>, and </a:t>
            </a:r>
            <a:r>
              <a:rPr lang="en-US" b="1">
                <a:latin typeface="Raleway"/>
              </a:rPr>
              <a:t>9.3% (25K-35K). </a:t>
            </a:r>
          </a:p>
          <a:p>
            <a:pPr marL="285750" indent="-285750">
              <a:buChar char="•"/>
            </a:pPr>
            <a:r>
              <a:rPr lang="en-US">
                <a:latin typeface="Raleway"/>
              </a:rPr>
              <a:t>The 50K-100K group has a lower default rate of 5.8%, indicating greater financial stability.</a:t>
            </a:r>
          </a:p>
        </p:txBody>
      </p:sp>
      <p:pic>
        <p:nvPicPr>
          <p:cNvPr id="3" name="Picture 2">
            <a:extLst>
              <a:ext uri="{FF2B5EF4-FFF2-40B4-BE49-F238E27FC236}">
                <a16:creationId xmlns:a16="http://schemas.microsoft.com/office/drawing/2014/main" id="{67291787-2044-8A68-963C-39904CDEFD09}"/>
              </a:ext>
            </a:extLst>
          </p:cNvPr>
          <p:cNvPicPr>
            <a:picLocks noChangeAspect="1"/>
          </p:cNvPicPr>
          <p:nvPr/>
        </p:nvPicPr>
        <p:blipFill>
          <a:blip r:embed="rId3"/>
          <a:stretch>
            <a:fillRect/>
          </a:stretch>
        </p:blipFill>
        <p:spPr>
          <a:xfrm>
            <a:off x="90714" y="1125269"/>
            <a:ext cx="5805715" cy="3609605"/>
          </a:xfrm>
          <a:prstGeom prst="rect">
            <a:avLst/>
          </a:prstGeom>
        </p:spPr>
      </p:pic>
    </p:spTree>
    <p:extLst>
      <p:ext uri="{BB962C8B-B14F-4D97-AF65-F5344CB8AC3E}">
        <p14:creationId xmlns:p14="http://schemas.microsoft.com/office/powerpoint/2010/main" val="4245999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71796-3B22-9ED9-43E9-408E7D13F85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5CA8580-0579-5B58-238A-4890EDFA9A0C}"/>
              </a:ext>
            </a:extLst>
          </p:cNvPr>
          <p:cNvSpPr>
            <a:spLocks noGrp="1"/>
          </p:cNvSpPr>
          <p:nvPr>
            <p:ph type="title"/>
          </p:nvPr>
        </p:nvSpPr>
        <p:spPr>
          <a:xfrm>
            <a:off x="302400" y="10800"/>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5106CDD6-FEDF-D5C9-BEB0-4E6E8D7F68EE}"/>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6D3E3923-C7B1-6767-A861-DC08BFFD0CBA}"/>
              </a:ext>
            </a:extLst>
          </p:cNvPr>
          <p:cNvSpPr txBox="1">
            <a:spLocks/>
          </p:cNvSpPr>
          <p:nvPr/>
        </p:nvSpPr>
        <p:spPr>
          <a:xfrm>
            <a:off x="170482" y="578422"/>
            <a:ext cx="7950629"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Analyzing the Income type by gender</a:t>
            </a:r>
          </a:p>
        </p:txBody>
      </p:sp>
      <p:pic>
        <p:nvPicPr>
          <p:cNvPr id="9" name="Picture 8">
            <a:extLst>
              <a:ext uri="{FF2B5EF4-FFF2-40B4-BE49-F238E27FC236}">
                <a16:creationId xmlns:a16="http://schemas.microsoft.com/office/drawing/2014/main" id="{84A90ED9-E0F7-EBA2-C5FB-80E8A80551C9}"/>
              </a:ext>
            </a:extLst>
          </p:cNvPr>
          <p:cNvPicPr>
            <a:picLocks noChangeAspect="1"/>
          </p:cNvPicPr>
          <p:nvPr/>
        </p:nvPicPr>
        <p:blipFill>
          <a:blip r:embed="rId3"/>
          <a:stretch>
            <a:fillRect/>
          </a:stretch>
        </p:blipFill>
        <p:spPr>
          <a:xfrm>
            <a:off x="170482" y="1257040"/>
            <a:ext cx="7020218" cy="2996995"/>
          </a:xfrm>
          <a:prstGeom prst="rect">
            <a:avLst/>
          </a:prstGeom>
        </p:spPr>
      </p:pic>
      <p:sp>
        <p:nvSpPr>
          <p:cNvPr id="11" name="TextBox 10">
            <a:extLst>
              <a:ext uri="{FF2B5EF4-FFF2-40B4-BE49-F238E27FC236}">
                <a16:creationId xmlns:a16="http://schemas.microsoft.com/office/drawing/2014/main" id="{DDD85343-698D-A37A-9A6F-FC61DF78692A}"/>
              </a:ext>
            </a:extLst>
          </p:cNvPr>
          <p:cNvSpPr txBox="1"/>
          <p:nvPr/>
        </p:nvSpPr>
        <p:spPr>
          <a:xfrm>
            <a:off x="7027315" y="694313"/>
            <a:ext cx="1946203" cy="3754874"/>
          </a:xfrm>
          <a:prstGeom prst="rect">
            <a:avLst/>
          </a:prstGeom>
          <a:noFill/>
        </p:spPr>
        <p:txBody>
          <a:bodyPr wrap="square">
            <a:spAutoFit/>
          </a:bodyPr>
          <a:lstStyle/>
          <a:p>
            <a:pPr algn="l"/>
            <a:r>
              <a:rPr lang="en-US" b="1" i="0">
                <a:effectLst/>
                <a:latin typeface="Raleway" pitchFamily="2" charset="0"/>
              </a:rPr>
              <a:t>Insight :</a:t>
            </a:r>
          </a:p>
          <a:p>
            <a:pPr marL="285750" indent="-285750" algn="l">
              <a:buFont typeface="Arial" panose="020B0604020202020204" pitchFamily="34" charset="0"/>
              <a:buChar char="•"/>
            </a:pPr>
            <a:r>
              <a:rPr lang="en-US" b="1" i="0">
                <a:effectLst/>
                <a:latin typeface="Raleway" pitchFamily="2" charset="0"/>
              </a:rPr>
              <a:t>Both genders</a:t>
            </a:r>
            <a:r>
              <a:rPr lang="en-US" b="0" i="0">
                <a:effectLst/>
                <a:latin typeface="Raleway" pitchFamily="2" charset="0"/>
              </a:rPr>
              <a:t> face challenges, but men show </a:t>
            </a:r>
            <a:r>
              <a:rPr lang="en-US" b="1" i="0">
                <a:effectLst/>
                <a:latin typeface="Raleway" pitchFamily="2" charset="0"/>
              </a:rPr>
              <a:t>higher defaults</a:t>
            </a:r>
            <a:r>
              <a:rPr lang="en-US" b="0" i="0">
                <a:effectLst/>
                <a:latin typeface="Raleway" pitchFamily="2" charset="0"/>
              </a:rPr>
              <a:t> in the </a:t>
            </a:r>
            <a:r>
              <a:rPr lang="en-US" b="1" i="0">
                <a:effectLst/>
                <a:latin typeface="Raleway" pitchFamily="2" charset="0"/>
              </a:rPr>
              <a:t>Working category</a:t>
            </a:r>
            <a:r>
              <a:rPr lang="en-US" b="0" i="0">
                <a:effectLst/>
                <a:latin typeface="Raleway" pitchFamily="2" charset="0"/>
              </a:rPr>
              <a:t>, while low defaults among Pensioners suggest that retired individuals are generally better positioned to manage their financial obligations.</a:t>
            </a:r>
          </a:p>
        </p:txBody>
      </p:sp>
    </p:spTree>
    <p:extLst>
      <p:ext uri="{BB962C8B-B14F-4D97-AF65-F5344CB8AC3E}">
        <p14:creationId xmlns:p14="http://schemas.microsoft.com/office/powerpoint/2010/main" val="16286526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525E3-1C0B-BCB5-53C8-C32D8615A10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717899E-B182-C86B-A4CD-018F62C34745}"/>
              </a:ext>
            </a:extLst>
          </p:cNvPr>
          <p:cNvSpPr>
            <a:spLocks noGrp="1"/>
          </p:cNvSpPr>
          <p:nvPr>
            <p:ph type="title"/>
          </p:nvPr>
        </p:nvSpPr>
        <p:spPr>
          <a:xfrm>
            <a:off x="0" y="-67729"/>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9B3B9CA3-1A21-CB99-D809-12333A8F2BD1}"/>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5F8A4266-4055-2223-7BB3-E409C850097B}"/>
              </a:ext>
            </a:extLst>
          </p:cNvPr>
          <p:cNvSpPr txBox="1">
            <a:spLocks/>
          </p:cNvSpPr>
          <p:nvPr/>
        </p:nvSpPr>
        <p:spPr>
          <a:xfrm>
            <a:off x="-69742" y="461147"/>
            <a:ext cx="7950629"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Analyzing the Contract type and income type as per target</a:t>
            </a:r>
          </a:p>
        </p:txBody>
      </p:sp>
      <p:pic>
        <p:nvPicPr>
          <p:cNvPr id="9" name="Picture 8">
            <a:extLst>
              <a:ext uri="{FF2B5EF4-FFF2-40B4-BE49-F238E27FC236}">
                <a16:creationId xmlns:a16="http://schemas.microsoft.com/office/drawing/2014/main" id="{865D3173-6C71-34AA-181C-7D32E16AF191}"/>
              </a:ext>
            </a:extLst>
          </p:cNvPr>
          <p:cNvPicPr>
            <a:picLocks noChangeAspect="1"/>
          </p:cNvPicPr>
          <p:nvPr/>
        </p:nvPicPr>
        <p:blipFill>
          <a:blip r:embed="rId3"/>
          <a:stretch>
            <a:fillRect/>
          </a:stretch>
        </p:blipFill>
        <p:spPr>
          <a:xfrm>
            <a:off x="393440" y="1005533"/>
            <a:ext cx="7949136" cy="3132434"/>
          </a:xfrm>
          <a:prstGeom prst="rect">
            <a:avLst/>
          </a:prstGeom>
        </p:spPr>
      </p:pic>
      <p:sp>
        <p:nvSpPr>
          <p:cNvPr id="13" name="TextBox 12">
            <a:extLst>
              <a:ext uri="{FF2B5EF4-FFF2-40B4-BE49-F238E27FC236}">
                <a16:creationId xmlns:a16="http://schemas.microsoft.com/office/drawing/2014/main" id="{C5517E57-4A72-B279-1321-EE2F1BA00A99}"/>
              </a:ext>
            </a:extLst>
          </p:cNvPr>
          <p:cNvSpPr txBox="1"/>
          <p:nvPr/>
        </p:nvSpPr>
        <p:spPr>
          <a:xfrm>
            <a:off x="79756" y="3943043"/>
            <a:ext cx="8984488" cy="830997"/>
          </a:xfrm>
          <a:prstGeom prst="rect">
            <a:avLst/>
          </a:prstGeom>
          <a:noFill/>
        </p:spPr>
        <p:txBody>
          <a:bodyPr wrap="square">
            <a:spAutoFit/>
          </a:bodyPr>
          <a:lstStyle/>
          <a:p>
            <a:r>
              <a:rPr lang="en-US" sz="1200" b="1">
                <a:latin typeface="Raleway" pitchFamily="2" charset="0"/>
              </a:rPr>
              <a:t>Insight :</a:t>
            </a:r>
          </a:p>
          <a:p>
            <a:pPr marL="171450" indent="-171450">
              <a:buFont typeface="Arial" panose="020B0604020202020204" pitchFamily="34" charset="0"/>
              <a:buChar char="•"/>
            </a:pPr>
            <a:r>
              <a:rPr lang="en-US" sz="1200">
                <a:latin typeface="Raleway" pitchFamily="2" charset="0"/>
              </a:rPr>
              <a:t>The </a:t>
            </a:r>
            <a:r>
              <a:rPr lang="en-US" sz="1200" b="1">
                <a:latin typeface="Raleway" pitchFamily="2" charset="0"/>
              </a:rPr>
              <a:t>"Working"</a:t>
            </a:r>
            <a:r>
              <a:rPr lang="en-US" sz="1200">
                <a:latin typeface="Raleway" pitchFamily="2" charset="0"/>
              </a:rPr>
              <a:t> category has for approximately </a:t>
            </a:r>
            <a:r>
              <a:rPr lang="en-US" sz="1200" b="1">
                <a:highlight>
                  <a:srgbClr val="00FF00"/>
                </a:highlight>
                <a:latin typeface="Raleway" pitchFamily="2" charset="0"/>
              </a:rPr>
              <a:t>70% of total non-defaulter</a:t>
            </a:r>
            <a:r>
              <a:rPr lang="en-US" sz="1200">
                <a:latin typeface="Raleway" pitchFamily="2" charset="0"/>
              </a:rPr>
              <a:t> applications, while the "Commercial associate" contributes about 25% of these applications. Among defaulters, both the </a:t>
            </a:r>
            <a:r>
              <a:rPr lang="en-US" sz="1200" b="1">
                <a:highlight>
                  <a:srgbClr val="FF0000"/>
                </a:highlight>
                <a:latin typeface="Raleway" pitchFamily="2" charset="0"/>
              </a:rPr>
              <a:t>"Commercial associate" and "Working" categories represent roughly 20%</a:t>
            </a:r>
            <a:r>
              <a:rPr lang="en-US" sz="1200">
                <a:latin typeface="Raleway" pitchFamily="2" charset="0"/>
              </a:rPr>
              <a:t> of their total applications, highlighting a higher risk associated with these income types.</a:t>
            </a:r>
            <a:endParaRPr lang="en-IN" sz="1200">
              <a:latin typeface="Raleway" pitchFamily="2" charset="0"/>
            </a:endParaRPr>
          </a:p>
        </p:txBody>
      </p:sp>
    </p:spTree>
    <p:extLst>
      <p:ext uri="{BB962C8B-B14F-4D97-AF65-F5344CB8AC3E}">
        <p14:creationId xmlns:p14="http://schemas.microsoft.com/office/powerpoint/2010/main" val="21432136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74A14-66AC-9277-9182-8E8B443FEA0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2158302-90F1-E38B-184F-BE5F42A057C4}"/>
              </a:ext>
            </a:extLst>
          </p:cNvPr>
          <p:cNvSpPr>
            <a:spLocks noGrp="1"/>
          </p:cNvSpPr>
          <p:nvPr>
            <p:ph type="title"/>
          </p:nvPr>
        </p:nvSpPr>
        <p:spPr>
          <a:xfrm>
            <a:off x="302400" y="10800"/>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7782651F-8D2C-AE73-1AC6-B508C650B6F2}"/>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E5B96657-2E99-1E2F-FBFB-4FE0CE8E47B3}"/>
              </a:ext>
            </a:extLst>
          </p:cNvPr>
          <p:cNvSpPr txBox="1">
            <a:spLocks/>
          </p:cNvSpPr>
          <p:nvPr/>
        </p:nvSpPr>
        <p:spPr>
          <a:xfrm>
            <a:off x="170482" y="578422"/>
            <a:ext cx="7950629"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Average Income type by gender according to Target</a:t>
            </a:r>
          </a:p>
        </p:txBody>
      </p:sp>
      <p:pic>
        <p:nvPicPr>
          <p:cNvPr id="4" name="Picture 3">
            <a:extLst>
              <a:ext uri="{FF2B5EF4-FFF2-40B4-BE49-F238E27FC236}">
                <a16:creationId xmlns:a16="http://schemas.microsoft.com/office/drawing/2014/main" id="{004247F8-EB81-D67B-FFF1-96AADC5D6231}"/>
              </a:ext>
            </a:extLst>
          </p:cNvPr>
          <p:cNvPicPr>
            <a:picLocks noChangeAspect="1"/>
          </p:cNvPicPr>
          <p:nvPr/>
        </p:nvPicPr>
        <p:blipFill>
          <a:blip r:embed="rId3"/>
          <a:stretch>
            <a:fillRect/>
          </a:stretch>
        </p:blipFill>
        <p:spPr>
          <a:xfrm>
            <a:off x="77492" y="1272706"/>
            <a:ext cx="6568475" cy="3252658"/>
          </a:xfrm>
          <a:prstGeom prst="rect">
            <a:avLst/>
          </a:prstGeom>
        </p:spPr>
      </p:pic>
      <p:sp>
        <p:nvSpPr>
          <p:cNvPr id="9" name="TextBox 8">
            <a:extLst>
              <a:ext uri="{FF2B5EF4-FFF2-40B4-BE49-F238E27FC236}">
                <a16:creationId xmlns:a16="http://schemas.microsoft.com/office/drawing/2014/main" id="{862ABC15-EE28-0851-6909-33631B8B6446}"/>
              </a:ext>
            </a:extLst>
          </p:cNvPr>
          <p:cNvSpPr txBox="1"/>
          <p:nvPr/>
        </p:nvSpPr>
        <p:spPr>
          <a:xfrm>
            <a:off x="6569344" y="863487"/>
            <a:ext cx="2497164" cy="3970318"/>
          </a:xfrm>
          <a:prstGeom prst="rect">
            <a:avLst/>
          </a:prstGeom>
          <a:noFill/>
        </p:spPr>
        <p:txBody>
          <a:bodyPr wrap="square">
            <a:spAutoFit/>
          </a:bodyPr>
          <a:lstStyle/>
          <a:p>
            <a:pPr algn="l"/>
            <a:r>
              <a:rPr lang="en-US" b="1" i="0">
                <a:effectLst/>
                <a:latin typeface="Raleway" pitchFamily="2" charset="0"/>
              </a:rPr>
              <a:t>Insight :</a:t>
            </a:r>
          </a:p>
          <a:p>
            <a:pPr marL="285750" indent="-285750" algn="l">
              <a:buFont typeface="Arial" panose="020B0604020202020204" pitchFamily="34" charset="0"/>
              <a:buChar char="•"/>
            </a:pPr>
            <a:r>
              <a:rPr lang="en-US" b="0" i="0">
                <a:effectLst/>
                <a:latin typeface="Raleway" pitchFamily="2" charset="0"/>
              </a:rPr>
              <a:t>Overall, </a:t>
            </a:r>
            <a:r>
              <a:rPr lang="en-US" b="1" i="0">
                <a:effectLst/>
                <a:latin typeface="Raleway" pitchFamily="2" charset="0"/>
              </a:rPr>
              <a:t>males have a higher average income than females in both target categories</a:t>
            </a:r>
            <a:r>
              <a:rPr lang="en-US" b="0" i="0">
                <a:effectLst/>
                <a:latin typeface="Raleway" pitchFamily="2" charset="0"/>
              </a:rPr>
              <a:t>, indicating a gender income gap.</a:t>
            </a:r>
          </a:p>
          <a:p>
            <a:pPr marL="285750" indent="-285750" algn="l">
              <a:buFont typeface="Arial" panose="020B0604020202020204" pitchFamily="34" charset="0"/>
              <a:buChar char="•"/>
            </a:pPr>
            <a:r>
              <a:rPr lang="en-US" b="0" i="0">
                <a:effectLst/>
                <a:latin typeface="Raleway" pitchFamily="2" charset="0"/>
              </a:rPr>
              <a:t>While female incomes are closer in range between defaulters and non-defaulters, male incomes show a more significant disparity, suggesting that income stability could be more critical for male borrowers in avoiding defaults.</a:t>
            </a:r>
          </a:p>
        </p:txBody>
      </p:sp>
    </p:spTree>
    <p:extLst>
      <p:ext uri="{BB962C8B-B14F-4D97-AF65-F5344CB8AC3E}">
        <p14:creationId xmlns:p14="http://schemas.microsoft.com/office/powerpoint/2010/main" val="1442619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BB7E0-C7D3-9B44-8ACC-9CDF28F5392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C1E1FD6-7FE7-8F5E-56E8-8EA5DD1D1869}"/>
              </a:ext>
            </a:extLst>
          </p:cNvPr>
          <p:cNvSpPr>
            <a:spLocks noGrp="1"/>
          </p:cNvSpPr>
          <p:nvPr>
            <p:ph type="title"/>
          </p:nvPr>
        </p:nvSpPr>
        <p:spPr>
          <a:xfrm>
            <a:off x="302400" y="10800"/>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8E8CF74D-D258-6EB6-637F-547C67A20466}"/>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B0F3DA9A-CE2C-4001-719B-B0F7CCD31557}"/>
              </a:ext>
            </a:extLst>
          </p:cNvPr>
          <p:cNvSpPr txBox="1">
            <a:spLocks/>
          </p:cNvSpPr>
          <p:nvPr/>
        </p:nvSpPr>
        <p:spPr>
          <a:xfrm>
            <a:off x="170482" y="578422"/>
            <a:ext cx="7950629"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Analyzing family member and family status</a:t>
            </a:r>
          </a:p>
        </p:txBody>
      </p:sp>
      <p:pic>
        <p:nvPicPr>
          <p:cNvPr id="7" name="Picture 6">
            <a:extLst>
              <a:ext uri="{FF2B5EF4-FFF2-40B4-BE49-F238E27FC236}">
                <a16:creationId xmlns:a16="http://schemas.microsoft.com/office/drawing/2014/main" id="{42508C95-6625-71F6-66DB-16AB2D43C342}"/>
              </a:ext>
            </a:extLst>
          </p:cNvPr>
          <p:cNvPicPr>
            <a:picLocks noChangeAspect="1"/>
          </p:cNvPicPr>
          <p:nvPr/>
        </p:nvPicPr>
        <p:blipFill>
          <a:blip r:embed="rId3"/>
          <a:stretch>
            <a:fillRect/>
          </a:stretch>
        </p:blipFill>
        <p:spPr>
          <a:xfrm>
            <a:off x="173456" y="1241482"/>
            <a:ext cx="4493708" cy="3386734"/>
          </a:xfrm>
          <a:prstGeom prst="rect">
            <a:avLst/>
          </a:prstGeom>
        </p:spPr>
      </p:pic>
      <p:sp>
        <p:nvSpPr>
          <p:cNvPr id="12" name="TextBox 11">
            <a:extLst>
              <a:ext uri="{FF2B5EF4-FFF2-40B4-BE49-F238E27FC236}">
                <a16:creationId xmlns:a16="http://schemas.microsoft.com/office/drawing/2014/main" id="{B8F837BA-F199-FF94-E8CD-41E19BAEB26A}"/>
              </a:ext>
            </a:extLst>
          </p:cNvPr>
          <p:cNvSpPr txBox="1"/>
          <p:nvPr/>
        </p:nvSpPr>
        <p:spPr>
          <a:xfrm>
            <a:off x="4830308" y="1054801"/>
            <a:ext cx="4293496" cy="3754874"/>
          </a:xfrm>
          <a:prstGeom prst="rect">
            <a:avLst/>
          </a:prstGeom>
          <a:noFill/>
        </p:spPr>
        <p:txBody>
          <a:bodyPr wrap="square" lIns="91440" tIns="45720" rIns="91440" bIns="45720" anchor="t">
            <a:spAutoFit/>
          </a:bodyPr>
          <a:lstStyle/>
          <a:p>
            <a:r>
              <a:rPr lang="en-US" b="1">
                <a:latin typeface="Raleway"/>
              </a:rPr>
              <a:t>Insight :</a:t>
            </a:r>
          </a:p>
          <a:p>
            <a:endParaRPr lang="en-US" b="1">
              <a:latin typeface="Raleway"/>
            </a:endParaRPr>
          </a:p>
          <a:p>
            <a:pPr marL="285750" indent="-285750">
              <a:buChar char="•"/>
            </a:pPr>
            <a:r>
              <a:rPr lang="en-US" b="1"/>
              <a:t>1-2 Member Families:</a:t>
            </a:r>
            <a:r>
              <a:rPr lang="en-US"/>
              <a:t> Majority of non-defaulters, suggesting smaller units manage finances better.</a:t>
            </a:r>
          </a:p>
          <a:p>
            <a:pPr marL="285750" indent="-285750">
              <a:buChar char="•"/>
            </a:pPr>
            <a:r>
              <a:rPr lang="en-US" b="1"/>
              <a:t>Married Applicants:</a:t>
            </a:r>
            <a:r>
              <a:rPr lang="en-US"/>
              <a:t> 157,646 applications, indicating strong repayment rates among married individuals.</a:t>
            </a:r>
          </a:p>
          <a:p>
            <a:pPr marL="285750" indent="-285750">
              <a:buChar char="•"/>
            </a:pPr>
            <a:r>
              <a:rPr lang="en-US" b="1"/>
              <a:t>Single/Unmarried Applicants:</a:t>
            </a:r>
            <a:r>
              <a:rPr lang="en-US"/>
              <a:t> 40,904 applications, also showing high repayment capability.</a:t>
            </a:r>
          </a:p>
          <a:p>
            <a:pPr marL="285750" indent="-285750">
              <a:buChar char="•"/>
            </a:pPr>
            <a:r>
              <a:rPr lang="en-US" b="1"/>
              <a:t>3-4 Member Families:</a:t>
            </a:r>
            <a:r>
              <a:rPr lang="en-US"/>
              <a:t> 23,517 applications from married couples; repayment rates still significant.</a:t>
            </a:r>
          </a:p>
          <a:p>
            <a:pPr marL="285750" indent="-285750">
              <a:buChar char="•"/>
            </a:pPr>
            <a:r>
              <a:rPr lang="en-US" b="1"/>
              <a:t>5+ Member Families:</a:t>
            </a:r>
            <a:r>
              <a:rPr lang="en-US"/>
              <a:t> Sharp decline in applications, suggesting larger families face more financial challenges.</a:t>
            </a:r>
          </a:p>
        </p:txBody>
      </p:sp>
    </p:spTree>
    <p:extLst>
      <p:ext uri="{BB962C8B-B14F-4D97-AF65-F5344CB8AC3E}">
        <p14:creationId xmlns:p14="http://schemas.microsoft.com/office/powerpoint/2010/main" val="6085273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97F44-A6E4-0344-DD21-B12AD963B79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7B169FD-C319-3D80-9054-689799AF945B}"/>
              </a:ext>
            </a:extLst>
          </p:cNvPr>
          <p:cNvSpPr>
            <a:spLocks noGrp="1"/>
          </p:cNvSpPr>
          <p:nvPr>
            <p:ph type="title"/>
          </p:nvPr>
        </p:nvSpPr>
        <p:spPr>
          <a:xfrm>
            <a:off x="302400" y="10800"/>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470B52E4-7D23-CB83-BA24-1D96FB5F71B1}"/>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10C4EF67-DB83-F441-32B4-8FB84B8EAE11}"/>
              </a:ext>
            </a:extLst>
          </p:cNvPr>
          <p:cNvSpPr txBox="1">
            <a:spLocks/>
          </p:cNvSpPr>
          <p:nvPr/>
        </p:nvSpPr>
        <p:spPr>
          <a:xfrm>
            <a:off x="170482" y="578422"/>
            <a:ext cx="7950629"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Analyzing family member and family status</a:t>
            </a:r>
          </a:p>
        </p:txBody>
      </p:sp>
      <p:pic>
        <p:nvPicPr>
          <p:cNvPr id="4" name="Picture 3">
            <a:extLst>
              <a:ext uri="{FF2B5EF4-FFF2-40B4-BE49-F238E27FC236}">
                <a16:creationId xmlns:a16="http://schemas.microsoft.com/office/drawing/2014/main" id="{76C5FBC5-C6A7-5BB8-CACE-39ACFBCFCD0F}"/>
              </a:ext>
            </a:extLst>
          </p:cNvPr>
          <p:cNvPicPr>
            <a:picLocks noChangeAspect="1"/>
          </p:cNvPicPr>
          <p:nvPr/>
        </p:nvPicPr>
        <p:blipFill>
          <a:blip r:embed="rId3"/>
          <a:stretch>
            <a:fillRect/>
          </a:stretch>
        </p:blipFill>
        <p:spPr>
          <a:xfrm>
            <a:off x="170482" y="1136640"/>
            <a:ext cx="4235027" cy="3582537"/>
          </a:xfrm>
          <a:prstGeom prst="rect">
            <a:avLst/>
          </a:prstGeom>
        </p:spPr>
      </p:pic>
      <p:sp>
        <p:nvSpPr>
          <p:cNvPr id="11" name="TextBox 10">
            <a:extLst>
              <a:ext uri="{FF2B5EF4-FFF2-40B4-BE49-F238E27FC236}">
                <a16:creationId xmlns:a16="http://schemas.microsoft.com/office/drawing/2014/main" id="{41379CA9-72AA-FCA8-C7F9-800D4FEB89BF}"/>
              </a:ext>
            </a:extLst>
          </p:cNvPr>
          <p:cNvSpPr txBox="1"/>
          <p:nvPr/>
        </p:nvSpPr>
        <p:spPr>
          <a:xfrm>
            <a:off x="4738493" y="1136640"/>
            <a:ext cx="4112832" cy="3323987"/>
          </a:xfrm>
          <a:prstGeom prst="rect">
            <a:avLst/>
          </a:prstGeom>
          <a:noFill/>
        </p:spPr>
        <p:txBody>
          <a:bodyPr wrap="square" lIns="91440" tIns="45720" rIns="91440" bIns="45720" anchor="t">
            <a:spAutoFit/>
          </a:bodyPr>
          <a:lstStyle/>
          <a:p>
            <a:r>
              <a:rPr lang="en-US" b="1">
                <a:latin typeface="Raleway"/>
              </a:rPr>
              <a:t>Insight :</a:t>
            </a:r>
          </a:p>
          <a:p>
            <a:endParaRPr lang="en-US" b="1">
              <a:latin typeface="Raleway"/>
            </a:endParaRPr>
          </a:p>
          <a:p>
            <a:pPr marL="285750" indent="-285750">
              <a:buFont typeface="Arial" panose="020B0604020202020204" pitchFamily="34" charset="0"/>
              <a:buChar char="•"/>
            </a:pPr>
            <a:r>
              <a:rPr lang="en-US">
                <a:latin typeface="Raleway"/>
              </a:rPr>
              <a:t>In the default category, the trend reveals that </a:t>
            </a:r>
            <a:r>
              <a:rPr lang="en-US" b="1">
                <a:latin typeface="Raleway"/>
              </a:rPr>
              <a:t>smaller families still have the highest number of defaults, </a:t>
            </a:r>
            <a:r>
              <a:rPr lang="en-US">
                <a:latin typeface="Raleway"/>
              </a:rPr>
              <a:t>with 12,625 defaulters among married individuals and 4,442 defaulters for singles. This indicates that even though smaller family units may generally be more financially stable, they can still encounter significant financial difficulties leading to defaults.</a:t>
            </a:r>
          </a:p>
          <a:p>
            <a:pPr marL="285750" indent="-285750">
              <a:buFont typeface="Arial" panose="020B0604020202020204" pitchFamily="34" charset="0"/>
              <a:buChar char="•"/>
            </a:pPr>
            <a:r>
              <a:rPr lang="en-US">
                <a:latin typeface="Raleway"/>
              </a:rPr>
              <a:t>In contrast, </a:t>
            </a:r>
            <a:r>
              <a:rPr lang="en-US" b="1">
                <a:latin typeface="Raleway"/>
              </a:rPr>
              <a:t>larger families show relatively low default rates</a:t>
            </a:r>
            <a:r>
              <a:rPr lang="en-US">
                <a:latin typeface="Raleway"/>
              </a:rPr>
              <a:t>, suggesting that having more family members can provide a buffer against financial hardships.</a:t>
            </a:r>
            <a:endParaRPr lang="en-IN">
              <a:latin typeface="Raleway"/>
            </a:endParaRPr>
          </a:p>
        </p:txBody>
      </p:sp>
    </p:spTree>
    <p:extLst>
      <p:ext uri="{BB962C8B-B14F-4D97-AF65-F5344CB8AC3E}">
        <p14:creationId xmlns:p14="http://schemas.microsoft.com/office/powerpoint/2010/main" val="38353814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9564F-9D3D-67EE-F46D-42964311A36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687A0AD-DD52-BDEA-52BC-EA86C1E6B25D}"/>
              </a:ext>
            </a:extLst>
          </p:cNvPr>
          <p:cNvSpPr>
            <a:spLocks noGrp="1"/>
          </p:cNvSpPr>
          <p:nvPr>
            <p:ph type="title"/>
          </p:nvPr>
        </p:nvSpPr>
        <p:spPr>
          <a:xfrm>
            <a:off x="302400" y="10800"/>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AD2A43C4-0C46-552C-9B8D-CC924199BE97}"/>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6A49D684-8BE4-49B0-7F83-C3FEDB6033BE}"/>
              </a:ext>
            </a:extLst>
          </p:cNvPr>
          <p:cNvSpPr txBox="1">
            <a:spLocks/>
          </p:cNvSpPr>
          <p:nvPr/>
        </p:nvSpPr>
        <p:spPr>
          <a:xfrm>
            <a:off x="170482" y="578422"/>
            <a:ext cx="8671118"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 Relationship between current application and previous application IDs</a:t>
            </a:r>
          </a:p>
        </p:txBody>
      </p:sp>
      <p:pic>
        <p:nvPicPr>
          <p:cNvPr id="4" name="Picture 3">
            <a:extLst>
              <a:ext uri="{FF2B5EF4-FFF2-40B4-BE49-F238E27FC236}">
                <a16:creationId xmlns:a16="http://schemas.microsoft.com/office/drawing/2014/main" id="{CC867CFB-EA70-1D0F-F494-AB0B41392BC4}"/>
              </a:ext>
            </a:extLst>
          </p:cNvPr>
          <p:cNvPicPr>
            <a:picLocks noChangeAspect="1"/>
          </p:cNvPicPr>
          <p:nvPr/>
        </p:nvPicPr>
        <p:blipFill>
          <a:blip r:embed="rId3"/>
          <a:stretch>
            <a:fillRect/>
          </a:stretch>
        </p:blipFill>
        <p:spPr>
          <a:xfrm>
            <a:off x="424242" y="1103638"/>
            <a:ext cx="6137727" cy="3522606"/>
          </a:xfrm>
          <a:prstGeom prst="rect">
            <a:avLst/>
          </a:prstGeom>
        </p:spPr>
      </p:pic>
      <p:sp>
        <p:nvSpPr>
          <p:cNvPr id="11" name="TextBox 10">
            <a:extLst>
              <a:ext uri="{FF2B5EF4-FFF2-40B4-BE49-F238E27FC236}">
                <a16:creationId xmlns:a16="http://schemas.microsoft.com/office/drawing/2014/main" id="{A1BDF8DD-731A-DF25-503D-A52107BE0500}"/>
              </a:ext>
            </a:extLst>
          </p:cNvPr>
          <p:cNvSpPr txBox="1"/>
          <p:nvPr/>
        </p:nvSpPr>
        <p:spPr>
          <a:xfrm>
            <a:off x="6412811" y="1562657"/>
            <a:ext cx="2713783" cy="2677656"/>
          </a:xfrm>
          <a:prstGeom prst="rect">
            <a:avLst/>
          </a:prstGeom>
          <a:noFill/>
        </p:spPr>
        <p:txBody>
          <a:bodyPr wrap="square">
            <a:spAutoFit/>
          </a:bodyPr>
          <a:lstStyle/>
          <a:p>
            <a:r>
              <a:rPr lang="en-US" b="1">
                <a:latin typeface="Raleway" pitchFamily="2" charset="0"/>
              </a:rPr>
              <a:t>Insight : </a:t>
            </a:r>
          </a:p>
          <a:p>
            <a:pPr marL="285750" indent="-285750">
              <a:buFont typeface="Arial" panose="020B0604020202020204" pitchFamily="34" charset="0"/>
              <a:buChar char="•"/>
            </a:pPr>
            <a:r>
              <a:rPr lang="en-US" b="1">
                <a:latin typeface="Raleway" pitchFamily="2" charset="0"/>
              </a:rPr>
              <a:t>Maximum number</a:t>
            </a:r>
            <a:r>
              <a:rPr lang="en-US">
                <a:latin typeface="Raleway" pitchFamily="2" charset="0"/>
              </a:rPr>
              <a:t> of current applications have around </a:t>
            </a:r>
            <a:r>
              <a:rPr lang="en-US" b="1">
                <a:latin typeface="Raleway" pitchFamily="2" charset="0"/>
              </a:rPr>
              <a:t>0 to 10</a:t>
            </a:r>
            <a:r>
              <a:rPr lang="en-US">
                <a:latin typeface="Raleway" pitchFamily="2" charset="0"/>
              </a:rPr>
              <a:t> </a:t>
            </a:r>
            <a:r>
              <a:rPr lang="en-US" b="1">
                <a:latin typeface="Raleway" pitchFamily="2" charset="0"/>
              </a:rPr>
              <a:t>previous applications</a:t>
            </a:r>
            <a:r>
              <a:rPr lang="en-US">
                <a:latin typeface="Raleway" pitchFamily="2" charset="0"/>
              </a:rPr>
              <a:t>.</a:t>
            </a:r>
          </a:p>
          <a:p>
            <a:pPr marL="285750" indent="-285750">
              <a:buFont typeface="Arial" panose="020B0604020202020204" pitchFamily="34" charset="0"/>
              <a:buChar char="•"/>
            </a:pPr>
            <a:r>
              <a:rPr lang="en-US">
                <a:latin typeface="Raleway" pitchFamily="2" charset="0"/>
              </a:rPr>
              <a:t>The </a:t>
            </a:r>
            <a:r>
              <a:rPr lang="en-US" b="1">
                <a:latin typeface="Raleway" pitchFamily="2" charset="0"/>
              </a:rPr>
              <a:t>number keeps</a:t>
            </a:r>
            <a:r>
              <a:rPr lang="en-US">
                <a:latin typeface="Raleway" pitchFamily="2" charset="0"/>
              </a:rPr>
              <a:t> on </a:t>
            </a:r>
            <a:r>
              <a:rPr lang="en-US" b="1">
                <a:latin typeface="Raleway" pitchFamily="2" charset="0"/>
              </a:rPr>
              <a:t>decreasing with</a:t>
            </a:r>
            <a:r>
              <a:rPr lang="en-US">
                <a:latin typeface="Raleway" pitchFamily="2" charset="0"/>
              </a:rPr>
              <a:t> the greater </a:t>
            </a:r>
            <a:r>
              <a:rPr lang="en-US" b="1">
                <a:latin typeface="Raleway" pitchFamily="2" charset="0"/>
              </a:rPr>
              <a:t>number of previous applications</a:t>
            </a:r>
            <a:r>
              <a:rPr lang="en-US">
                <a:latin typeface="Raleway" pitchFamily="2" charset="0"/>
              </a:rPr>
              <a:t>.</a:t>
            </a:r>
          </a:p>
          <a:p>
            <a:pPr marL="285750" indent="-285750">
              <a:buFont typeface="Arial" panose="020B0604020202020204" pitchFamily="34" charset="0"/>
              <a:buChar char="•"/>
            </a:pPr>
            <a:r>
              <a:rPr lang="en-US">
                <a:latin typeface="Raleway" pitchFamily="2" charset="0"/>
              </a:rPr>
              <a:t>only three customer had previous applications greater than 70</a:t>
            </a:r>
            <a:endParaRPr lang="en-IN">
              <a:latin typeface="Raleway" pitchFamily="2" charset="0"/>
            </a:endParaRPr>
          </a:p>
        </p:txBody>
      </p:sp>
    </p:spTree>
    <p:extLst>
      <p:ext uri="{BB962C8B-B14F-4D97-AF65-F5344CB8AC3E}">
        <p14:creationId xmlns:p14="http://schemas.microsoft.com/office/powerpoint/2010/main" val="40925620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14582-3551-D599-6AFB-29A2E2C59DC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BC4E253-2FF6-86E5-607B-0E970BC1D688}"/>
              </a:ext>
            </a:extLst>
          </p:cNvPr>
          <p:cNvSpPr>
            <a:spLocks noGrp="1"/>
          </p:cNvSpPr>
          <p:nvPr>
            <p:ph type="title"/>
          </p:nvPr>
        </p:nvSpPr>
        <p:spPr>
          <a:xfrm>
            <a:off x="302400" y="10800"/>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4036A4A4-6677-20EB-9748-3F5432A90A47}"/>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58D8F023-A15D-964A-2C85-6BEBE703EA90}"/>
              </a:ext>
            </a:extLst>
          </p:cNvPr>
          <p:cNvSpPr txBox="1">
            <a:spLocks/>
          </p:cNvSpPr>
          <p:nvPr/>
        </p:nvSpPr>
        <p:spPr>
          <a:xfrm>
            <a:off x="170482" y="578422"/>
            <a:ext cx="8671118"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 Analyzing the Contract Status </a:t>
            </a:r>
          </a:p>
        </p:txBody>
      </p:sp>
      <p:pic>
        <p:nvPicPr>
          <p:cNvPr id="7" name="Picture 6">
            <a:extLst>
              <a:ext uri="{FF2B5EF4-FFF2-40B4-BE49-F238E27FC236}">
                <a16:creationId xmlns:a16="http://schemas.microsoft.com/office/drawing/2014/main" id="{330C6F66-9BC7-DE87-9E86-AB63726952C8}"/>
              </a:ext>
            </a:extLst>
          </p:cNvPr>
          <p:cNvPicPr>
            <a:picLocks noChangeAspect="1"/>
          </p:cNvPicPr>
          <p:nvPr/>
        </p:nvPicPr>
        <p:blipFill>
          <a:blip r:embed="rId3"/>
          <a:stretch>
            <a:fillRect/>
          </a:stretch>
        </p:blipFill>
        <p:spPr>
          <a:xfrm>
            <a:off x="302400" y="1119173"/>
            <a:ext cx="5303717" cy="3481325"/>
          </a:xfrm>
          <a:prstGeom prst="rect">
            <a:avLst/>
          </a:prstGeom>
        </p:spPr>
      </p:pic>
      <p:sp>
        <p:nvSpPr>
          <p:cNvPr id="4" name="TextBox 3">
            <a:extLst>
              <a:ext uri="{FF2B5EF4-FFF2-40B4-BE49-F238E27FC236}">
                <a16:creationId xmlns:a16="http://schemas.microsoft.com/office/drawing/2014/main" id="{E3D82EDF-1DD2-CC5F-6669-F4824DC31F8C}"/>
              </a:ext>
            </a:extLst>
          </p:cNvPr>
          <p:cNvSpPr txBox="1"/>
          <p:nvPr/>
        </p:nvSpPr>
        <p:spPr>
          <a:xfrm>
            <a:off x="5611508" y="581037"/>
            <a:ext cx="3228686" cy="4185761"/>
          </a:xfrm>
          <a:prstGeom prst="rect">
            <a:avLst/>
          </a:prstGeom>
          <a:noFill/>
        </p:spPr>
        <p:txBody>
          <a:bodyPr wrap="square">
            <a:spAutoFit/>
          </a:bodyPr>
          <a:lstStyle/>
          <a:p>
            <a:pPr algn="l"/>
            <a:r>
              <a:rPr lang="en-US" b="1" i="0">
                <a:effectLst/>
                <a:latin typeface="Raleway" pitchFamily="2" charset="0"/>
              </a:rPr>
              <a:t>Insight : </a:t>
            </a:r>
          </a:p>
          <a:p>
            <a:pPr marL="285750" indent="-285750" algn="l">
              <a:buFont typeface="Arial" panose="020B0604020202020204" pitchFamily="34" charset="0"/>
              <a:buChar char="•"/>
            </a:pPr>
            <a:r>
              <a:rPr lang="en-US" b="0" i="0">
                <a:effectLst/>
                <a:latin typeface="Raleway" pitchFamily="2" charset="0"/>
              </a:rPr>
              <a:t>The contract status data reveals a </a:t>
            </a:r>
            <a:r>
              <a:rPr lang="en-US" b="1" i="0">
                <a:effectLst/>
                <a:latin typeface="Raleway" pitchFamily="2" charset="0"/>
              </a:rPr>
              <a:t>strong approval rate</a:t>
            </a:r>
            <a:r>
              <a:rPr lang="en-US" b="0" i="0">
                <a:effectLst/>
                <a:latin typeface="Raleway" pitchFamily="2" charset="0"/>
              </a:rPr>
              <a:t>, with over 1 million contracts approved, indicating an effective acceptance process.</a:t>
            </a:r>
          </a:p>
          <a:p>
            <a:pPr marL="285750" indent="-285750" algn="l">
              <a:buFont typeface="Arial" panose="020B0604020202020204" pitchFamily="34" charset="0"/>
              <a:buChar char="•"/>
            </a:pPr>
            <a:r>
              <a:rPr lang="en-US" b="0" i="0">
                <a:effectLst/>
                <a:latin typeface="Raleway" pitchFamily="2" charset="0"/>
              </a:rPr>
              <a:t>However, the significant numbers of </a:t>
            </a:r>
            <a:r>
              <a:rPr lang="en-US" b="1" i="0">
                <a:effectLst/>
                <a:latin typeface="Raleway" pitchFamily="2" charset="0"/>
              </a:rPr>
              <a:t>cancellations</a:t>
            </a:r>
            <a:r>
              <a:rPr lang="en-US" b="0" i="0">
                <a:effectLst/>
                <a:latin typeface="Raleway" pitchFamily="2" charset="0"/>
              </a:rPr>
              <a:t> (316,319) and </a:t>
            </a:r>
            <a:r>
              <a:rPr lang="en-US" b="1" i="0">
                <a:effectLst/>
                <a:latin typeface="Raleway" pitchFamily="2" charset="0"/>
              </a:rPr>
              <a:t>refusals</a:t>
            </a:r>
            <a:r>
              <a:rPr lang="en-US" b="0" i="0">
                <a:effectLst/>
                <a:latin typeface="Raleway" pitchFamily="2" charset="0"/>
              </a:rPr>
              <a:t> (290,678)—</a:t>
            </a:r>
            <a:r>
              <a:rPr lang="en-US" b="1" i="0">
                <a:effectLst/>
                <a:latin typeface="Raleway" pitchFamily="2" charset="0"/>
              </a:rPr>
              <a:t>together</a:t>
            </a:r>
            <a:r>
              <a:rPr lang="en-US" b="0" i="0">
                <a:effectLst/>
                <a:latin typeface="Raleway" pitchFamily="2" charset="0"/>
              </a:rPr>
              <a:t> accounting for about </a:t>
            </a:r>
            <a:r>
              <a:rPr lang="en-US" b="1" i="0">
                <a:effectLst/>
                <a:latin typeface="Raleway" pitchFamily="2" charset="0"/>
              </a:rPr>
              <a:t>37% of total contracts</a:t>
            </a:r>
            <a:r>
              <a:rPr lang="en-US" b="0" i="0">
                <a:effectLst/>
                <a:latin typeface="Raleway" pitchFamily="2" charset="0"/>
              </a:rPr>
              <a:t>—highlight potential issues in negotiations or applications that warrant investigation.</a:t>
            </a:r>
          </a:p>
          <a:p>
            <a:pPr marL="285750" indent="-285750" algn="l">
              <a:buFont typeface="Arial" panose="020B0604020202020204" pitchFamily="34" charset="0"/>
              <a:buChar char="•"/>
            </a:pPr>
            <a:r>
              <a:rPr lang="en-US" b="0" i="0">
                <a:effectLst/>
                <a:latin typeface="Raleway" pitchFamily="2" charset="0"/>
              </a:rPr>
              <a:t>The relatively low count of unused offers (26,436) suggests effective follow-up, yet it also raises the possibility of missed opportunities for conversion.</a:t>
            </a:r>
          </a:p>
        </p:txBody>
      </p:sp>
    </p:spTree>
    <p:extLst>
      <p:ext uri="{BB962C8B-B14F-4D97-AF65-F5344CB8AC3E}">
        <p14:creationId xmlns:p14="http://schemas.microsoft.com/office/powerpoint/2010/main" val="3747923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00670-8AED-8CDD-9F5B-7D80ABE4B20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FBD7346-E150-901E-7824-E97470A0023F}"/>
              </a:ext>
            </a:extLst>
          </p:cNvPr>
          <p:cNvSpPr>
            <a:spLocks noGrp="1"/>
          </p:cNvSpPr>
          <p:nvPr>
            <p:ph type="title"/>
          </p:nvPr>
        </p:nvSpPr>
        <p:spPr>
          <a:xfrm>
            <a:off x="302400" y="10800"/>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25A2B3B4-D9D0-6E20-BA3D-2DA638F99EDF}"/>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0434C313-EF42-50B1-C41F-6E14CCA920E7}"/>
              </a:ext>
            </a:extLst>
          </p:cNvPr>
          <p:cNvSpPr txBox="1">
            <a:spLocks/>
          </p:cNvSpPr>
          <p:nvPr/>
        </p:nvSpPr>
        <p:spPr>
          <a:xfrm>
            <a:off x="170482" y="578422"/>
            <a:ext cx="8671118"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 Analyzing the number of applications by Loan Type</a:t>
            </a:r>
          </a:p>
        </p:txBody>
      </p:sp>
      <p:pic>
        <p:nvPicPr>
          <p:cNvPr id="4" name="Picture 3">
            <a:extLst>
              <a:ext uri="{FF2B5EF4-FFF2-40B4-BE49-F238E27FC236}">
                <a16:creationId xmlns:a16="http://schemas.microsoft.com/office/drawing/2014/main" id="{40129B13-7419-CE00-B67F-0B0A365C96A5}"/>
              </a:ext>
            </a:extLst>
          </p:cNvPr>
          <p:cNvPicPr>
            <a:picLocks noChangeAspect="1"/>
          </p:cNvPicPr>
          <p:nvPr/>
        </p:nvPicPr>
        <p:blipFill>
          <a:blip r:embed="rId3"/>
          <a:stretch>
            <a:fillRect/>
          </a:stretch>
        </p:blipFill>
        <p:spPr>
          <a:xfrm>
            <a:off x="302400" y="1257040"/>
            <a:ext cx="8283661" cy="3362973"/>
          </a:xfrm>
          <a:prstGeom prst="rect">
            <a:avLst/>
          </a:prstGeom>
        </p:spPr>
      </p:pic>
    </p:spTree>
    <p:extLst>
      <p:ext uri="{BB962C8B-B14F-4D97-AF65-F5344CB8AC3E}">
        <p14:creationId xmlns:p14="http://schemas.microsoft.com/office/powerpoint/2010/main" val="2120282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2ABDF-3681-FBDB-380F-C725C4667B7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5E1D410-547F-20E5-9C8D-C3AAA701E2A4}"/>
              </a:ext>
            </a:extLst>
          </p:cNvPr>
          <p:cNvSpPr>
            <a:spLocks noGrp="1"/>
          </p:cNvSpPr>
          <p:nvPr>
            <p:ph type="title"/>
          </p:nvPr>
        </p:nvSpPr>
        <p:spPr>
          <a:xfrm>
            <a:off x="302400" y="10800"/>
            <a:ext cx="8006400" cy="852687"/>
          </a:xfrm>
        </p:spPr>
        <p:txBody>
          <a:bodyPr anchor="ctr">
            <a:normAutofit fontScale="90000"/>
          </a:bodyPr>
          <a:lstStyle/>
          <a:p>
            <a:br>
              <a:rPr lang="en-US" sz="2400"/>
            </a:br>
            <a:r>
              <a:rPr lang="en-US" sz="2400"/>
              <a:t>Observations made during Data Auditing: </a:t>
            </a:r>
          </a:p>
        </p:txBody>
      </p:sp>
      <p:sp>
        <p:nvSpPr>
          <p:cNvPr id="2" name="TextBox 1">
            <a:extLst>
              <a:ext uri="{FF2B5EF4-FFF2-40B4-BE49-F238E27FC236}">
                <a16:creationId xmlns:a16="http://schemas.microsoft.com/office/drawing/2014/main" id="{104CB40C-A972-4B3D-9A6E-5E4F91EDF789}"/>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pic>
        <p:nvPicPr>
          <p:cNvPr id="9" name="Picture 8">
            <a:extLst>
              <a:ext uri="{FF2B5EF4-FFF2-40B4-BE49-F238E27FC236}">
                <a16:creationId xmlns:a16="http://schemas.microsoft.com/office/drawing/2014/main" id="{B36F4177-A5B3-D546-F826-3F5A01ACE17D}"/>
              </a:ext>
            </a:extLst>
          </p:cNvPr>
          <p:cNvPicPr>
            <a:picLocks noChangeAspect="1"/>
          </p:cNvPicPr>
          <p:nvPr/>
        </p:nvPicPr>
        <p:blipFill>
          <a:blip r:embed="rId3"/>
          <a:stretch>
            <a:fillRect/>
          </a:stretch>
        </p:blipFill>
        <p:spPr>
          <a:xfrm>
            <a:off x="651987" y="1541852"/>
            <a:ext cx="7841626" cy="2056825"/>
          </a:xfrm>
          <a:prstGeom prst="rect">
            <a:avLst/>
          </a:prstGeom>
        </p:spPr>
      </p:pic>
    </p:spTree>
    <p:extLst>
      <p:ext uri="{BB962C8B-B14F-4D97-AF65-F5344CB8AC3E}">
        <p14:creationId xmlns:p14="http://schemas.microsoft.com/office/powerpoint/2010/main" val="31995686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D7A20-4DAC-368D-D9BC-7CA0A479EED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CEBF40B-8F1B-D0B4-79A5-443F881E85ED}"/>
              </a:ext>
            </a:extLst>
          </p:cNvPr>
          <p:cNvSpPr>
            <a:spLocks noGrp="1"/>
          </p:cNvSpPr>
          <p:nvPr>
            <p:ph type="title"/>
          </p:nvPr>
        </p:nvSpPr>
        <p:spPr>
          <a:xfrm>
            <a:off x="302400" y="10800"/>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568C9988-726B-234D-C96D-F899ADFA590A}"/>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FA53C644-746B-617D-D5E5-88EEFC10B8A6}"/>
              </a:ext>
            </a:extLst>
          </p:cNvPr>
          <p:cNvSpPr txBox="1">
            <a:spLocks/>
          </p:cNvSpPr>
          <p:nvPr/>
        </p:nvSpPr>
        <p:spPr>
          <a:xfrm>
            <a:off x="170482" y="578422"/>
            <a:ext cx="8671118"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 Analyzing the number of applications by Loan Type</a:t>
            </a:r>
          </a:p>
        </p:txBody>
      </p:sp>
      <p:sp>
        <p:nvSpPr>
          <p:cNvPr id="7" name="TextBox 6">
            <a:extLst>
              <a:ext uri="{FF2B5EF4-FFF2-40B4-BE49-F238E27FC236}">
                <a16:creationId xmlns:a16="http://schemas.microsoft.com/office/drawing/2014/main" id="{1979D118-323D-62A9-DC4C-A8B798856363}"/>
              </a:ext>
            </a:extLst>
          </p:cNvPr>
          <p:cNvSpPr txBox="1"/>
          <p:nvPr/>
        </p:nvSpPr>
        <p:spPr>
          <a:xfrm>
            <a:off x="494192" y="1451103"/>
            <a:ext cx="8018009" cy="2246769"/>
          </a:xfrm>
          <a:prstGeom prst="rect">
            <a:avLst/>
          </a:prstGeom>
          <a:noFill/>
        </p:spPr>
        <p:txBody>
          <a:bodyPr wrap="square">
            <a:spAutoFit/>
          </a:bodyPr>
          <a:lstStyle/>
          <a:p>
            <a:pPr algn="l"/>
            <a:r>
              <a:rPr lang="en-US" b="1" i="0">
                <a:effectLst/>
                <a:latin typeface="Raleway" pitchFamily="2" charset="0"/>
              </a:rPr>
              <a:t>Insight :</a:t>
            </a:r>
          </a:p>
          <a:p>
            <a:pPr marL="285750" indent="-285750" algn="l">
              <a:buFont typeface="Arial" panose="020B0604020202020204" pitchFamily="34" charset="0"/>
              <a:buChar char="•"/>
            </a:pPr>
            <a:r>
              <a:rPr lang="en-US" b="1">
                <a:latin typeface="Raleway" pitchFamily="2" charset="0"/>
              </a:rPr>
              <a:t>C</a:t>
            </a:r>
            <a:r>
              <a:rPr lang="en-US" b="1" i="0">
                <a:effectLst/>
                <a:latin typeface="Raleway" pitchFamily="2" charset="0"/>
              </a:rPr>
              <a:t>onsumer loans</a:t>
            </a:r>
            <a:r>
              <a:rPr lang="en-US" b="0" i="0">
                <a:effectLst/>
                <a:latin typeface="Raleway" pitchFamily="2" charset="0"/>
              </a:rPr>
              <a:t> have the </a:t>
            </a:r>
            <a:r>
              <a:rPr lang="en-US" b="1" i="0">
                <a:effectLst/>
                <a:latin typeface="Raleway" pitchFamily="2" charset="0"/>
              </a:rPr>
              <a:t>highest approval count</a:t>
            </a:r>
            <a:r>
              <a:rPr lang="en-US" b="0" i="0">
                <a:effectLst/>
                <a:latin typeface="Raleway" pitchFamily="2" charset="0"/>
              </a:rPr>
              <a:t> at 626,470, indicating strong demand and acceptance.</a:t>
            </a:r>
          </a:p>
          <a:p>
            <a:pPr marL="285750" indent="-285750" algn="l">
              <a:buFont typeface="Arial" panose="020B0604020202020204" pitchFamily="34" charset="0"/>
              <a:buChar char="•"/>
            </a:pPr>
            <a:r>
              <a:rPr lang="en-US" b="0" i="0">
                <a:effectLst/>
                <a:latin typeface="Raleway" pitchFamily="2" charset="0"/>
              </a:rPr>
              <a:t>In contrast, </a:t>
            </a:r>
            <a:r>
              <a:rPr lang="en-US" b="1" i="0">
                <a:effectLst/>
                <a:latin typeface="Raleway" pitchFamily="2" charset="0"/>
              </a:rPr>
              <a:t>cash loans</a:t>
            </a:r>
            <a:r>
              <a:rPr lang="en-US" b="0" i="0">
                <a:effectLst/>
                <a:latin typeface="Raleway" pitchFamily="2" charset="0"/>
              </a:rPr>
              <a:t> show a </a:t>
            </a:r>
            <a:r>
              <a:rPr lang="en-US" b="1" i="0">
                <a:effectLst/>
                <a:latin typeface="Raleway" pitchFamily="2" charset="0"/>
              </a:rPr>
              <a:t>high cancellation rate</a:t>
            </a:r>
            <a:r>
              <a:rPr lang="en-US" b="0" i="0">
                <a:effectLst/>
                <a:latin typeface="Raleway" pitchFamily="2" charset="0"/>
              </a:rPr>
              <a:t> (268,906) and a notable refusal count (165,959), suggesting potential challenges in this category.</a:t>
            </a:r>
          </a:p>
          <a:p>
            <a:pPr marL="285750" indent="-285750" algn="l">
              <a:buFont typeface="Arial" panose="020B0604020202020204" pitchFamily="34" charset="0"/>
              <a:buChar char="•"/>
            </a:pPr>
            <a:r>
              <a:rPr lang="en-US" b="1" i="0">
                <a:effectLst/>
                <a:latin typeface="Raleway" pitchFamily="2" charset="0"/>
              </a:rPr>
              <a:t>Revolving loans</a:t>
            </a:r>
            <a:r>
              <a:rPr lang="en-US" b="0" i="0">
                <a:effectLst/>
                <a:latin typeface="Raleway" pitchFamily="2" charset="0"/>
              </a:rPr>
              <a:t>, while having the lowest approval count (97,771), also exhibit a </a:t>
            </a:r>
            <a:r>
              <a:rPr lang="en-US" b="1" i="0">
                <a:effectLst/>
                <a:latin typeface="Raleway" pitchFamily="2" charset="0"/>
              </a:rPr>
              <a:t>significant number of refusals</a:t>
            </a:r>
            <a:r>
              <a:rPr lang="en-US" b="0" i="0">
                <a:effectLst/>
                <a:latin typeface="Raleway" pitchFamily="2" charset="0"/>
              </a:rPr>
              <a:t> (49,534) and </a:t>
            </a:r>
            <a:r>
              <a:rPr lang="en-US" b="1" i="0">
                <a:effectLst/>
                <a:latin typeface="Raleway" pitchFamily="2" charset="0"/>
              </a:rPr>
              <a:t>cancellations</a:t>
            </a:r>
            <a:r>
              <a:rPr lang="en-US" b="0" i="0">
                <a:effectLst/>
                <a:latin typeface="Raleway" pitchFamily="2" charset="0"/>
              </a:rPr>
              <a:t> (45,854).</a:t>
            </a:r>
          </a:p>
          <a:p>
            <a:pPr marL="285750" indent="-285750" algn="l">
              <a:buFont typeface="Arial" panose="020B0604020202020204" pitchFamily="34" charset="0"/>
              <a:buChar char="•"/>
            </a:pPr>
            <a:r>
              <a:rPr lang="en-US" b="0" i="0">
                <a:effectLst/>
                <a:latin typeface="Raleway" pitchFamily="2" charset="0"/>
              </a:rPr>
              <a:t>The low counts of unused offers across all loan types indicate effective follow-up, but the discrepancies in approval and refusal rates suggest targeted improvements may be needed, particularly for cash and revolving loans, to enhance overall conversion rates.</a:t>
            </a:r>
          </a:p>
        </p:txBody>
      </p:sp>
    </p:spTree>
    <p:extLst>
      <p:ext uri="{BB962C8B-B14F-4D97-AF65-F5344CB8AC3E}">
        <p14:creationId xmlns:p14="http://schemas.microsoft.com/office/powerpoint/2010/main" val="38579303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0ED67-902D-8E52-979F-5AD36669C8A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BA10480-8E23-43B4-EC44-6677B5B0240F}"/>
              </a:ext>
            </a:extLst>
          </p:cNvPr>
          <p:cNvSpPr>
            <a:spLocks noGrp="1"/>
          </p:cNvSpPr>
          <p:nvPr>
            <p:ph type="title"/>
          </p:nvPr>
        </p:nvSpPr>
        <p:spPr>
          <a:xfrm>
            <a:off x="302400" y="10800"/>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30F911CA-62E1-6036-C4FB-7CDA89C86BAF}"/>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CFBA2FEB-0BE2-7658-733B-67A46DE23ECD}"/>
              </a:ext>
            </a:extLst>
          </p:cNvPr>
          <p:cNvSpPr txBox="1">
            <a:spLocks/>
          </p:cNvSpPr>
          <p:nvPr/>
        </p:nvSpPr>
        <p:spPr>
          <a:xfrm>
            <a:off x="170482" y="578422"/>
            <a:ext cx="8671118"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 Analyzing the Purpose and the contract status</a:t>
            </a:r>
          </a:p>
        </p:txBody>
      </p:sp>
      <p:pic>
        <p:nvPicPr>
          <p:cNvPr id="8" name="Picture 7">
            <a:extLst>
              <a:ext uri="{FF2B5EF4-FFF2-40B4-BE49-F238E27FC236}">
                <a16:creationId xmlns:a16="http://schemas.microsoft.com/office/drawing/2014/main" id="{6828D63E-320F-CD7A-2F17-763563BDABEA}"/>
              </a:ext>
            </a:extLst>
          </p:cNvPr>
          <p:cNvPicPr>
            <a:picLocks noChangeAspect="1"/>
          </p:cNvPicPr>
          <p:nvPr/>
        </p:nvPicPr>
        <p:blipFill>
          <a:blip r:embed="rId3"/>
          <a:stretch>
            <a:fillRect/>
          </a:stretch>
        </p:blipFill>
        <p:spPr>
          <a:xfrm>
            <a:off x="302441" y="1411254"/>
            <a:ext cx="8557260" cy="1295400"/>
          </a:xfrm>
          <a:prstGeom prst="rect">
            <a:avLst/>
          </a:prstGeom>
        </p:spPr>
      </p:pic>
      <p:graphicFrame>
        <p:nvGraphicFramePr>
          <p:cNvPr id="9" name="Table 8">
            <a:extLst>
              <a:ext uri="{FF2B5EF4-FFF2-40B4-BE49-F238E27FC236}">
                <a16:creationId xmlns:a16="http://schemas.microsoft.com/office/drawing/2014/main" id="{70F4CF39-7867-4D32-4569-077BBCC043D6}"/>
              </a:ext>
            </a:extLst>
          </p:cNvPr>
          <p:cNvGraphicFramePr>
            <a:graphicFrameLocks noGrp="1"/>
          </p:cNvGraphicFramePr>
          <p:nvPr>
            <p:extLst>
              <p:ext uri="{D42A27DB-BD31-4B8C-83A1-F6EECF244321}">
                <p14:modId xmlns:p14="http://schemas.microsoft.com/office/powerpoint/2010/main" val="2401282967"/>
              </p:ext>
            </p:extLst>
          </p:nvPr>
        </p:nvGraphicFramePr>
        <p:xfrm>
          <a:off x="302442" y="3036270"/>
          <a:ext cx="8557259" cy="1418408"/>
        </p:xfrm>
        <a:graphic>
          <a:graphicData uri="http://schemas.openxmlformats.org/drawingml/2006/table">
            <a:tbl>
              <a:tblPr/>
              <a:tblGrid>
                <a:gridCol w="2930276">
                  <a:extLst>
                    <a:ext uri="{9D8B030D-6E8A-4147-A177-3AD203B41FA5}">
                      <a16:colId xmlns:a16="http://schemas.microsoft.com/office/drawing/2014/main" val="556874597"/>
                    </a:ext>
                  </a:extLst>
                </a:gridCol>
                <a:gridCol w="1131377">
                  <a:extLst>
                    <a:ext uri="{9D8B030D-6E8A-4147-A177-3AD203B41FA5}">
                      <a16:colId xmlns:a16="http://schemas.microsoft.com/office/drawing/2014/main" val="3557066800"/>
                    </a:ext>
                  </a:extLst>
                </a:gridCol>
                <a:gridCol w="953145">
                  <a:extLst>
                    <a:ext uri="{9D8B030D-6E8A-4147-A177-3AD203B41FA5}">
                      <a16:colId xmlns:a16="http://schemas.microsoft.com/office/drawing/2014/main" val="4065857426"/>
                    </a:ext>
                  </a:extLst>
                </a:gridCol>
                <a:gridCol w="790414">
                  <a:extLst>
                    <a:ext uri="{9D8B030D-6E8A-4147-A177-3AD203B41FA5}">
                      <a16:colId xmlns:a16="http://schemas.microsoft.com/office/drawing/2014/main" val="2485825120"/>
                    </a:ext>
                  </a:extLst>
                </a:gridCol>
                <a:gridCol w="821410">
                  <a:extLst>
                    <a:ext uri="{9D8B030D-6E8A-4147-A177-3AD203B41FA5}">
                      <a16:colId xmlns:a16="http://schemas.microsoft.com/office/drawing/2014/main" val="87403786"/>
                    </a:ext>
                  </a:extLst>
                </a:gridCol>
                <a:gridCol w="573438">
                  <a:extLst>
                    <a:ext uri="{9D8B030D-6E8A-4147-A177-3AD203B41FA5}">
                      <a16:colId xmlns:a16="http://schemas.microsoft.com/office/drawing/2014/main" val="3287926829"/>
                    </a:ext>
                  </a:extLst>
                </a:gridCol>
                <a:gridCol w="666427">
                  <a:extLst>
                    <a:ext uri="{9D8B030D-6E8A-4147-A177-3AD203B41FA5}">
                      <a16:colId xmlns:a16="http://schemas.microsoft.com/office/drawing/2014/main" val="3870140117"/>
                    </a:ext>
                  </a:extLst>
                </a:gridCol>
                <a:gridCol w="690772">
                  <a:extLst>
                    <a:ext uri="{9D8B030D-6E8A-4147-A177-3AD203B41FA5}">
                      <a16:colId xmlns:a16="http://schemas.microsoft.com/office/drawing/2014/main" val="1856972462"/>
                    </a:ext>
                  </a:extLst>
                </a:gridCol>
              </a:tblGrid>
              <a:tr h="555171">
                <a:tc>
                  <a:txBody>
                    <a:bodyPr/>
                    <a:lstStyle/>
                    <a:p>
                      <a:pPr algn="l" fontAlgn="b"/>
                      <a:r>
                        <a:rPr lang="en-US" sz="1100" b="1" i="0" u="none" strike="noStrike">
                          <a:solidFill>
                            <a:srgbClr val="000000"/>
                          </a:solidFill>
                          <a:effectLst/>
                          <a:latin typeface="Calibri" panose="020F0502020204030204" pitchFamily="34" charset="0"/>
                        </a:rPr>
                        <a:t>NAME_CONTRACT_STATUS /NAME_CASH_LOAN_PURPOSE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IN" sz="1100" b="1" i="0" u="none" strike="noStrike">
                          <a:solidFill>
                            <a:srgbClr val="000000"/>
                          </a:solidFill>
                          <a:effectLst/>
                          <a:latin typeface="Calibri" panose="020F0502020204030204" pitchFamily="34" charset="0"/>
                        </a:rPr>
                        <a:t>Car repairs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IN" sz="1100" b="1" i="0" u="none" strike="noStrike">
                          <a:solidFill>
                            <a:srgbClr val="000000"/>
                          </a:solidFill>
                          <a:effectLst/>
                          <a:latin typeface="Calibri" panose="020F0502020204030204" pitchFamily="34" charset="0"/>
                        </a:rPr>
                        <a:t>Education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IN" sz="1100" b="1" i="0" u="none" strike="noStrike">
                          <a:solidFill>
                            <a:srgbClr val="000000"/>
                          </a:solidFill>
                          <a:effectLst/>
                          <a:latin typeface="Calibri" panose="020F0502020204030204" pitchFamily="34" charset="0"/>
                        </a:rPr>
                        <a:t>Everyday expenses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100" b="1" i="0" u="none" strike="noStrike">
                          <a:solidFill>
                            <a:srgbClr val="000000"/>
                          </a:solidFill>
                          <a:effectLst/>
                          <a:latin typeface="Calibri" panose="020F0502020204030204" pitchFamily="34" charset="0"/>
                        </a:rPr>
                        <a:t>Money for a third person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IN" sz="1100" b="1" i="0" u="none" strike="noStrike">
                          <a:solidFill>
                            <a:srgbClr val="000000"/>
                          </a:solidFill>
                          <a:effectLst/>
                          <a:latin typeface="Calibri" panose="020F0502020204030204" pitchFamily="34" charset="0"/>
                        </a:rPr>
                        <a:t>Other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IN" sz="1100" b="1" i="0" u="none" strike="noStrike">
                          <a:solidFill>
                            <a:srgbClr val="000000"/>
                          </a:solidFill>
                          <a:effectLst/>
                          <a:latin typeface="Calibri" panose="020F0502020204030204" pitchFamily="34" charset="0"/>
                        </a:rPr>
                        <a:t>Payments on other loans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IN" sz="1100" b="1" i="0" u="none" strike="noStrike">
                          <a:solidFill>
                            <a:srgbClr val="000000"/>
                          </a:solidFill>
                          <a:effectLst/>
                          <a:latin typeface="Calibri" panose="020F0502020204030204" pitchFamily="34" charset="0"/>
                        </a:rPr>
                        <a:t>Purchase of electronic equipment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786831636"/>
                  </a:ext>
                </a:extLst>
              </a:tr>
              <a:tr h="185057">
                <a:tc>
                  <a:txBody>
                    <a:bodyPr/>
                    <a:lstStyle/>
                    <a:p>
                      <a:pPr algn="l" fontAlgn="b"/>
                      <a:r>
                        <a:rPr lang="en-IN" sz="1100" b="0" i="0" u="none" strike="noStrike">
                          <a:solidFill>
                            <a:srgbClr val="000000"/>
                          </a:solidFill>
                          <a:effectLst/>
                          <a:latin typeface="Calibri" panose="020F0502020204030204" pitchFamily="34" charset="0"/>
                        </a:rPr>
                        <a:t>Approved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1100" b="0" i="0" u="none" strike="noStrike">
                          <a:solidFill>
                            <a:srgbClr val="000000"/>
                          </a:solidFill>
                          <a:effectLst/>
                          <a:latin typeface="Calibri" panose="020F0502020204030204" pitchFamily="34" charset="0"/>
                        </a:rPr>
                        <a:t>358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765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1236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6677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304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588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8445210"/>
                  </a:ext>
                </a:extLst>
              </a:tr>
              <a:tr h="185057">
                <a:tc>
                  <a:txBody>
                    <a:bodyPr/>
                    <a:lstStyle/>
                    <a:p>
                      <a:pPr algn="l" fontAlgn="b"/>
                      <a:r>
                        <a:rPr lang="en-IN" sz="1100" b="0" i="0" u="none" strike="noStrike">
                          <a:solidFill>
                            <a:srgbClr val="000000"/>
                          </a:solidFill>
                          <a:effectLst/>
                          <a:latin typeface="Calibri" panose="020F0502020204030204" pitchFamily="34" charset="0"/>
                        </a:rPr>
                        <a:t>Canceled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IN" sz="1100" b="0" i="0" u="none" strike="noStrike">
                          <a:solidFill>
                            <a:srgbClr val="000000"/>
                          </a:solidFill>
                          <a:effectLst/>
                          <a:latin typeface="Calibri" panose="020F0502020204030204" pitchFamily="34" charset="0"/>
                        </a:rPr>
                        <a:t>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314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43777168"/>
                  </a:ext>
                </a:extLst>
              </a:tr>
              <a:tr h="185057">
                <a:tc>
                  <a:txBody>
                    <a:bodyPr/>
                    <a:lstStyle/>
                    <a:p>
                      <a:pPr algn="l" fontAlgn="b"/>
                      <a:r>
                        <a:rPr lang="en-IN" sz="1100" b="0" i="0" u="none" strike="noStrike">
                          <a:solidFill>
                            <a:srgbClr val="000000"/>
                          </a:solidFill>
                          <a:effectLst/>
                          <a:latin typeface="Calibri" panose="020F0502020204030204" pitchFamily="34" charset="0"/>
                        </a:rPr>
                        <a:t>Refused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r>
                        <a:rPr lang="en-IN" sz="1100" b="0" i="0" u="none" strike="noStrike">
                          <a:solidFill>
                            <a:srgbClr val="000000"/>
                          </a:solidFill>
                          <a:effectLst/>
                          <a:latin typeface="Calibri" panose="020F0502020204030204" pitchFamily="34" charset="0"/>
                        </a:rPr>
                        <a:t>422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782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1147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8519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1553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461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7569625"/>
                  </a:ext>
                </a:extLst>
              </a:tr>
              <a:tr h="185057">
                <a:tc>
                  <a:txBody>
                    <a:bodyPr/>
                    <a:lstStyle/>
                    <a:p>
                      <a:pPr algn="l" fontAlgn="b"/>
                      <a:r>
                        <a:rPr lang="en-IN" sz="1100" b="0" i="0" u="none" strike="noStrike">
                          <a:solidFill>
                            <a:srgbClr val="000000"/>
                          </a:solidFill>
                          <a:effectLst/>
                          <a:latin typeface="Calibri" panose="020F0502020204030204" pitchFamily="34" charset="0"/>
                        </a:rPr>
                        <a:t>Unused offer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l" fontAlgn="b"/>
                      <a:r>
                        <a:rPr lang="en-IN"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25169986"/>
                  </a:ext>
                </a:extLst>
              </a:tr>
            </a:tbl>
          </a:graphicData>
        </a:graphic>
      </p:graphicFrame>
    </p:spTree>
    <p:extLst>
      <p:ext uri="{BB962C8B-B14F-4D97-AF65-F5344CB8AC3E}">
        <p14:creationId xmlns:p14="http://schemas.microsoft.com/office/powerpoint/2010/main" val="30604917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A6AAE-5876-E7DE-757F-821F1BCFDC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0101A8C-B415-1EA0-0FB5-D42C1BFEC06E}"/>
              </a:ext>
            </a:extLst>
          </p:cNvPr>
          <p:cNvSpPr>
            <a:spLocks noGrp="1"/>
          </p:cNvSpPr>
          <p:nvPr>
            <p:ph type="title"/>
          </p:nvPr>
        </p:nvSpPr>
        <p:spPr>
          <a:xfrm>
            <a:off x="302400" y="10800"/>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DE5C2978-2084-2441-BF49-9D2C9B4AB408}"/>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65FD8F88-E1DF-F5F5-1524-2D95FCADE396}"/>
              </a:ext>
            </a:extLst>
          </p:cNvPr>
          <p:cNvSpPr txBox="1">
            <a:spLocks/>
          </p:cNvSpPr>
          <p:nvPr/>
        </p:nvSpPr>
        <p:spPr>
          <a:xfrm>
            <a:off x="170482" y="578422"/>
            <a:ext cx="8671118"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 Analyzing the Purpose and the contract status</a:t>
            </a:r>
          </a:p>
        </p:txBody>
      </p:sp>
      <p:pic>
        <p:nvPicPr>
          <p:cNvPr id="4" name="Picture 3">
            <a:extLst>
              <a:ext uri="{FF2B5EF4-FFF2-40B4-BE49-F238E27FC236}">
                <a16:creationId xmlns:a16="http://schemas.microsoft.com/office/drawing/2014/main" id="{A72848CE-6936-43BF-F265-49D4E493573C}"/>
              </a:ext>
            </a:extLst>
          </p:cNvPr>
          <p:cNvPicPr>
            <a:picLocks noChangeAspect="1"/>
          </p:cNvPicPr>
          <p:nvPr/>
        </p:nvPicPr>
        <p:blipFill>
          <a:blip r:embed="rId3"/>
          <a:stretch>
            <a:fillRect/>
          </a:stretch>
        </p:blipFill>
        <p:spPr>
          <a:xfrm>
            <a:off x="441885" y="1453184"/>
            <a:ext cx="7866915" cy="1178020"/>
          </a:xfrm>
          <a:prstGeom prst="rect">
            <a:avLst/>
          </a:prstGeom>
        </p:spPr>
      </p:pic>
      <p:sp>
        <p:nvSpPr>
          <p:cNvPr id="10" name="TextBox 9">
            <a:extLst>
              <a:ext uri="{FF2B5EF4-FFF2-40B4-BE49-F238E27FC236}">
                <a16:creationId xmlns:a16="http://schemas.microsoft.com/office/drawing/2014/main" id="{EE14CE56-C466-04E4-E4C6-9F930AE28C8D}"/>
              </a:ext>
            </a:extLst>
          </p:cNvPr>
          <p:cNvSpPr txBox="1"/>
          <p:nvPr/>
        </p:nvSpPr>
        <p:spPr>
          <a:xfrm>
            <a:off x="440641" y="2827348"/>
            <a:ext cx="8130799" cy="1815882"/>
          </a:xfrm>
          <a:prstGeom prst="rect">
            <a:avLst/>
          </a:prstGeom>
          <a:noFill/>
        </p:spPr>
        <p:txBody>
          <a:bodyPr wrap="square">
            <a:spAutoFit/>
          </a:bodyPr>
          <a:lstStyle/>
          <a:p>
            <a:pPr algn="l"/>
            <a:r>
              <a:rPr lang="en-US" b="1" i="0">
                <a:effectLst/>
                <a:latin typeface="Raleway" pitchFamily="2" charset="0"/>
              </a:rPr>
              <a:t>Insight :</a:t>
            </a:r>
          </a:p>
          <a:p>
            <a:pPr marL="285750" indent="-285750" algn="l">
              <a:buFont typeface="Arial" panose="020B0604020202020204" pitchFamily="34" charset="0"/>
              <a:buChar char="•"/>
            </a:pPr>
            <a:r>
              <a:rPr lang="en-US" b="0" i="0">
                <a:effectLst/>
                <a:latin typeface="Raleway" pitchFamily="2" charset="0"/>
              </a:rPr>
              <a:t>Purposes like XAP, purchase of electronics, every day expenses and education have maximum loan acceptance.</a:t>
            </a:r>
          </a:p>
          <a:p>
            <a:pPr marL="285750" indent="-285750" algn="l">
              <a:buFont typeface="Arial" panose="020B0604020202020204" pitchFamily="34" charset="0"/>
              <a:buChar char="•"/>
            </a:pPr>
            <a:r>
              <a:rPr lang="en-US" b="0" i="0">
                <a:effectLst/>
                <a:latin typeface="Raleway" pitchFamily="2" charset="0"/>
              </a:rPr>
              <a:t>Payment of other loans, refusal to name goal (can be suspicious) , buying new home or car have most refusals.</a:t>
            </a:r>
          </a:p>
          <a:p>
            <a:pPr marL="285750" indent="-285750" algn="l">
              <a:buFont typeface="Arial" panose="020B0604020202020204" pitchFamily="34" charset="0"/>
              <a:buChar char="•"/>
            </a:pPr>
            <a:r>
              <a:rPr lang="en-US" b="0" i="0">
                <a:effectLst/>
                <a:latin typeface="Raleway" pitchFamily="2" charset="0"/>
              </a:rPr>
              <a:t>40% of XNA(Not available) purpose loans are cancelled, followed by buying a garage/home/car.</a:t>
            </a:r>
          </a:p>
          <a:p>
            <a:pPr marL="285750" indent="-285750" algn="l">
              <a:buFont typeface="Arial" panose="020B0604020202020204" pitchFamily="34" charset="0"/>
              <a:buChar char="•"/>
            </a:pPr>
            <a:r>
              <a:rPr lang="en-US" b="0" i="0">
                <a:effectLst/>
                <a:latin typeface="Raleway" pitchFamily="2" charset="0"/>
              </a:rPr>
              <a:t>% unused is too low to get any insight.</a:t>
            </a:r>
          </a:p>
        </p:txBody>
      </p:sp>
    </p:spTree>
    <p:extLst>
      <p:ext uri="{BB962C8B-B14F-4D97-AF65-F5344CB8AC3E}">
        <p14:creationId xmlns:p14="http://schemas.microsoft.com/office/powerpoint/2010/main" val="21096152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F1A90-F8EC-DEB0-C3A0-554A87E4FFF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BD9959D-F78E-6312-99B1-FC6FE2A9CCC3}"/>
              </a:ext>
            </a:extLst>
          </p:cNvPr>
          <p:cNvSpPr>
            <a:spLocks noGrp="1"/>
          </p:cNvSpPr>
          <p:nvPr>
            <p:ph type="title"/>
          </p:nvPr>
        </p:nvSpPr>
        <p:spPr>
          <a:xfrm>
            <a:off x="302400" y="10800"/>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1BF41921-A0F7-BFDF-BC7C-7E52E0FF5E03}"/>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F396ED5E-507F-DD73-69C2-4732C6FE60AE}"/>
              </a:ext>
            </a:extLst>
          </p:cNvPr>
          <p:cNvSpPr txBox="1">
            <a:spLocks/>
          </p:cNvSpPr>
          <p:nvPr/>
        </p:nvSpPr>
        <p:spPr>
          <a:xfrm>
            <a:off x="170482" y="578422"/>
            <a:ext cx="8671118"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 Analyzing Contract Status by Channel Type</a:t>
            </a:r>
          </a:p>
        </p:txBody>
      </p:sp>
      <p:pic>
        <p:nvPicPr>
          <p:cNvPr id="4" name="Picture 3">
            <a:extLst>
              <a:ext uri="{FF2B5EF4-FFF2-40B4-BE49-F238E27FC236}">
                <a16:creationId xmlns:a16="http://schemas.microsoft.com/office/drawing/2014/main" id="{771CDA7E-6F99-152E-4C62-BDDC55B6A3AC}"/>
              </a:ext>
            </a:extLst>
          </p:cNvPr>
          <p:cNvPicPr>
            <a:picLocks noChangeAspect="1"/>
          </p:cNvPicPr>
          <p:nvPr/>
        </p:nvPicPr>
        <p:blipFill>
          <a:blip r:embed="rId3"/>
          <a:stretch>
            <a:fillRect/>
          </a:stretch>
        </p:blipFill>
        <p:spPr>
          <a:xfrm>
            <a:off x="140508" y="1129699"/>
            <a:ext cx="8530610" cy="2690634"/>
          </a:xfrm>
          <a:prstGeom prst="rect">
            <a:avLst/>
          </a:prstGeom>
        </p:spPr>
      </p:pic>
      <p:sp>
        <p:nvSpPr>
          <p:cNvPr id="8" name="TextBox 7">
            <a:extLst>
              <a:ext uri="{FF2B5EF4-FFF2-40B4-BE49-F238E27FC236}">
                <a16:creationId xmlns:a16="http://schemas.microsoft.com/office/drawing/2014/main" id="{62489D73-BF9B-185A-3562-938DC49CEF70}"/>
              </a:ext>
            </a:extLst>
          </p:cNvPr>
          <p:cNvSpPr txBox="1"/>
          <p:nvPr/>
        </p:nvSpPr>
        <p:spPr>
          <a:xfrm>
            <a:off x="170482" y="3827822"/>
            <a:ext cx="8500636" cy="954107"/>
          </a:xfrm>
          <a:prstGeom prst="rect">
            <a:avLst/>
          </a:prstGeom>
          <a:noFill/>
        </p:spPr>
        <p:txBody>
          <a:bodyPr wrap="square">
            <a:spAutoFit/>
          </a:bodyPr>
          <a:lstStyle/>
          <a:p>
            <a:pPr algn="l"/>
            <a:r>
              <a:rPr lang="en-US" b="1" i="0">
                <a:effectLst/>
                <a:latin typeface="Raleway" pitchFamily="2" charset="0"/>
              </a:rPr>
              <a:t>Insight :</a:t>
            </a:r>
          </a:p>
          <a:p>
            <a:pPr marL="285750" indent="-285750" algn="l">
              <a:buFont typeface="Arial" panose="020B0604020202020204" pitchFamily="34" charset="0"/>
              <a:buChar char="•"/>
            </a:pPr>
            <a:r>
              <a:rPr lang="en-US" b="0" i="0">
                <a:effectLst/>
                <a:latin typeface="Raleway" pitchFamily="2" charset="0"/>
              </a:rPr>
              <a:t>The "Country-wide" channel has the highest approval count (402,787) and a relatively low cancellation rate (1,782), indicating strong performance in this channel.</a:t>
            </a:r>
          </a:p>
          <a:p>
            <a:pPr marL="285750" indent="-285750" algn="l">
              <a:buFont typeface="Arial" panose="020B0604020202020204" pitchFamily="34" charset="0"/>
              <a:buChar char="•"/>
            </a:pPr>
            <a:r>
              <a:rPr lang="en-US" b="0" i="0">
                <a:effectLst/>
                <a:latin typeface="Raleway" pitchFamily="2" charset="0"/>
              </a:rPr>
              <a:t>The "Contact center" channel has the highest cancellation count (30,511)</a:t>
            </a:r>
          </a:p>
        </p:txBody>
      </p:sp>
    </p:spTree>
    <p:extLst>
      <p:ext uri="{BB962C8B-B14F-4D97-AF65-F5344CB8AC3E}">
        <p14:creationId xmlns:p14="http://schemas.microsoft.com/office/powerpoint/2010/main" val="1359860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67E50-351E-443D-6CC6-2F41F1A90F7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F6B525F-6135-33D0-0824-0140303FB8EB}"/>
              </a:ext>
            </a:extLst>
          </p:cNvPr>
          <p:cNvSpPr>
            <a:spLocks noGrp="1"/>
          </p:cNvSpPr>
          <p:nvPr>
            <p:ph type="title"/>
          </p:nvPr>
        </p:nvSpPr>
        <p:spPr>
          <a:xfrm>
            <a:off x="302400" y="10800"/>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FF2AA472-6104-B574-724F-9847CAEA3418}"/>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BAA293E3-ADC9-DB35-1DF3-CEFE99297FFB}"/>
              </a:ext>
            </a:extLst>
          </p:cNvPr>
          <p:cNvSpPr txBox="1">
            <a:spLocks/>
          </p:cNvSpPr>
          <p:nvPr/>
        </p:nvSpPr>
        <p:spPr>
          <a:xfrm>
            <a:off x="170482" y="578422"/>
            <a:ext cx="8671118"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 Analyzing Contract Status by Channel Type</a:t>
            </a:r>
          </a:p>
        </p:txBody>
      </p:sp>
      <p:pic>
        <p:nvPicPr>
          <p:cNvPr id="7" name="Picture 6">
            <a:extLst>
              <a:ext uri="{FF2B5EF4-FFF2-40B4-BE49-F238E27FC236}">
                <a16:creationId xmlns:a16="http://schemas.microsoft.com/office/drawing/2014/main" id="{754B8C27-7C05-58F3-F95C-9B0FE5576D68}"/>
              </a:ext>
            </a:extLst>
          </p:cNvPr>
          <p:cNvPicPr>
            <a:picLocks noChangeAspect="1"/>
          </p:cNvPicPr>
          <p:nvPr/>
        </p:nvPicPr>
        <p:blipFill>
          <a:blip r:embed="rId3"/>
          <a:stretch>
            <a:fillRect/>
          </a:stretch>
        </p:blipFill>
        <p:spPr>
          <a:xfrm>
            <a:off x="152062" y="1168632"/>
            <a:ext cx="8671118" cy="3006638"/>
          </a:xfrm>
          <a:prstGeom prst="rect">
            <a:avLst/>
          </a:prstGeom>
        </p:spPr>
      </p:pic>
      <p:sp>
        <p:nvSpPr>
          <p:cNvPr id="9" name="TextBox 8">
            <a:extLst>
              <a:ext uri="{FF2B5EF4-FFF2-40B4-BE49-F238E27FC236}">
                <a16:creationId xmlns:a16="http://schemas.microsoft.com/office/drawing/2014/main" id="{1A4BDD78-CB1D-7369-3F19-3EBF423ED032}"/>
              </a:ext>
            </a:extLst>
          </p:cNvPr>
          <p:cNvSpPr txBox="1"/>
          <p:nvPr/>
        </p:nvSpPr>
        <p:spPr>
          <a:xfrm>
            <a:off x="306659" y="3865170"/>
            <a:ext cx="8684895" cy="907941"/>
          </a:xfrm>
          <a:prstGeom prst="rect">
            <a:avLst/>
          </a:prstGeom>
          <a:noFill/>
        </p:spPr>
        <p:txBody>
          <a:bodyPr wrap="square" lIns="91440" tIns="45720" rIns="91440" bIns="45720" anchor="t">
            <a:spAutoFit/>
          </a:bodyPr>
          <a:lstStyle/>
          <a:p>
            <a:pPr algn="l"/>
            <a:r>
              <a:rPr lang="en-US" b="1" i="0">
                <a:effectLst/>
                <a:latin typeface="Raleway"/>
              </a:rPr>
              <a:t>Insight :</a:t>
            </a:r>
          </a:p>
          <a:p>
            <a:pPr marL="285750" indent="-285750" algn="l">
              <a:buFont typeface="Arial" panose="020B0604020202020204" pitchFamily="34" charset="0"/>
              <a:buChar char="•"/>
            </a:pPr>
            <a:r>
              <a:rPr lang="en-US" sz="1300" b="0" i="0">
                <a:effectLst/>
                <a:latin typeface="Raleway"/>
              </a:rPr>
              <a:t>The "Contact center" channel has a significant number of refusals (15,566), suggesting potential issues in service or communication. The "Regional / Local" and "Stone" channels display moderate performance but still have noteworthy refusal counts.</a:t>
            </a:r>
          </a:p>
        </p:txBody>
      </p:sp>
    </p:spTree>
    <p:extLst>
      <p:ext uri="{BB962C8B-B14F-4D97-AF65-F5344CB8AC3E}">
        <p14:creationId xmlns:p14="http://schemas.microsoft.com/office/powerpoint/2010/main" val="6972464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CE10A-D0F7-CB6A-F3A3-44950072EF8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6D94442-F8B1-3006-CD64-30F5243CAAEF}"/>
              </a:ext>
            </a:extLst>
          </p:cNvPr>
          <p:cNvSpPr>
            <a:spLocks noGrp="1"/>
          </p:cNvSpPr>
          <p:nvPr>
            <p:ph type="title"/>
          </p:nvPr>
        </p:nvSpPr>
        <p:spPr>
          <a:xfrm>
            <a:off x="302400" y="10800"/>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1C1727C8-5158-63E3-CDC2-F19A702B7DD6}"/>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9DFF2D6F-F60B-60BD-827C-73B44B6C3796}"/>
              </a:ext>
            </a:extLst>
          </p:cNvPr>
          <p:cNvSpPr txBox="1">
            <a:spLocks/>
          </p:cNvSpPr>
          <p:nvPr/>
        </p:nvSpPr>
        <p:spPr>
          <a:xfrm>
            <a:off x="170482" y="578422"/>
            <a:ext cx="8671118"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 Analyzing Contract Status by Channel Type</a:t>
            </a:r>
          </a:p>
        </p:txBody>
      </p:sp>
      <p:pic>
        <p:nvPicPr>
          <p:cNvPr id="7" name="Picture 6">
            <a:extLst>
              <a:ext uri="{FF2B5EF4-FFF2-40B4-BE49-F238E27FC236}">
                <a16:creationId xmlns:a16="http://schemas.microsoft.com/office/drawing/2014/main" id="{12C251E9-D2B8-B8AF-F0ED-FD2A7B3F1997}"/>
              </a:ext>
            </a:extLst>
          </p:cNvPr>
          <p:cNvPicPr>
            <a:picLocks noChangeAspect="1"/>
          </p:cNvPicPr>
          <p:nvPr/>
        </p:nvPicPr>
        <p:blipFill>
          <a:blip r:embed="rId3"/>
          <a:stretch>
            <a:fillRect/>
          </a:stretch>
        </p:blipFill>
        <p:spPr>
          <a:xfrm>
            <a:off x="92990" y="1353617"/>
            <a:ext cx="6012503" cy="2994100"/>
          </a:xfrm>
          <a:prstGeom prst="rect">
            <a:avLst/>
          </a:prstGeom>
        </p:spPr>
      </p:pic>
      <p:sp>
        <p:nvSpPr>
          <p:cNvPr id="10" name="TextBox 9">
            <a:extLst>
              <a:ext uri="{FF2B5EF4-FFF2-40B4-BE49-F238E27FC236}">
                <a16:creationId xmlns:a16="http://schemas.microsoft.com/office/drawing/2014/main" id="{119D9C85-2A59-9319-9D77-64237D484E00}"/>
              </a:ext>
            </a:extLst>
          </p:cNvPr>
          <p:cNvSpPr txBox="1"/>
          <p:nvPr/>
        </p:nvSpPr>
        <p:spPr>
          <a:xfrm>
            <a:off x="6107398" y="926802"/>
            <a:ext cx="2889183" cy="3416320"/>
          </a:xfrm>
          <a:prstGeom prst="rect">
            <a:avLst/>
          </a:prstGeom>
          <a:noFill/>
        </p:spPr>
        <p:txBody>
          <a:bodyPr wrap="square" lIns="91440" tIns="45720" rIns="91440" bIns="45720" anchor="t">
            <a:spAutoFit/>
          </a:bodyPr>
          <a:lstStyle/>
          <a:p>
            <a:pPr algn="l"/>
            <a:r>
              <a:rPr lang="en-US" sz="1200" b="1" i="0">
                <a:effectLst/>
                <a:latin typeface="Raleway"/>
              </a:rPr>
              <a:t>Insight :</a:t>
            </a:r>
          </a:p>
          <a:p>
            <a:pPr marL="171450" indent="-171450" algn="l">
              <a:buFont typeface="Arial" panose="020B0604020202020204" pitchFamily="34" charset="0"/>
              <a:buChar char="•"/>
            </a:pPr>
            <a:r>
              <a:rPr lang="en-US" sz="1200" b="0" i="0">
                <a:effectLst/>
                <a:latin typeface="Raleway"/>
              </a:rPr>
              <a:t>The rejection reason analysis reveals that </a:t>
            </a:r>
            <a:r>
              <a:rPr lang="en-US" sz="1200" b="1" i="0">
                <a:effectLst/>
                <a:latin typeface="Raleway"/>
              </a:rPr>
              <a:t>"XAP"</a:t>
            </a:r>
            <a:r>
              <a:rPr lang="en-US" sz="1200" b="0" i="0">
                <a:effectLst/>
                <a:latin typeface="Raleway"/>
              </a:rPr>
              <a:t> accounts for a staggering </a:t>
            </a:r>
            <a:r>
              <a:rPr lang="en-US" sz="1200" b="1" i="0">
                <a:effectLst/>
                <a:latin typeface="Raleway"/>
              </a:rPr>
              <a:t>80.34%</a:t>
            </a:r>
            <a:r>
              <a:rPr lang="en-US" sz="1200" b="0" i="0">
                <a:effectLst/>
                <a:latin typeface="Raleway"/>
              </a:rPr>
              <a:t> of total rejections (1,353,093), highlighting it as a critical issue that requires immediate attention to improve approval rates.</a:t>
            </a:r>
          </a:p>
          <a:p>
            <a:pPr marL="171450" indent="-171450" algn="l">
              <a:buFont typeface="Arial" panose="020B0604020202020204" pitchFamily="34" charset="0"/>
              <a:buChar char="•"/>
            </a:pPr>
            <a:r>
              <a:rPr lang="en-US" sz="1200" b="0" i="0">
                <a:effectLst/>
                <a:latin typeface="Raleway"/>
              </a:rPr>
              <a:t>The second most significant reason, </a:t>
            </a:r>
            <a:r>
              <a:rPr lang="en-US" sz="1200" b="1" i="0">
                <a:effectLst/>
                <a:latin typeface="Raleway"/>
              </a:rPr>
              <a:t>"HC,"</a:t>
            </a:r>
            <a:r>
              <a:rPr lang="en-US" sz="1200" b="0" i="0">
                <a:effectLst/>
                <a:latin typeface="Raleway"/>
              </a:rPr>
              <a:t> makes up </a:t>
            </a:r>
            <a:r>
              <a:rPr lang="en-US" sz="1200" b="1" i="0">
                <a:effectLst/>
                <a:latin typeface="Raleway"/>
              </a:rPr>
              <a:t>10.43% </a:t>
            </a:r>
            <a:r>
              <a:rPr lang="en-US" sz="1200" b="0" i="0">
                <a:effectLst/>
                <a:latin typeface="Raleway"/>
              </a:rPr>
              <a:t>(175,231), suggesting another area where systemic problems may exist.</a:t>
            </a:r>
          </a:p>
          <a:p>
            <a:pPr marL="171450" indent="-171450" algn="l">
              <a:buFont typeface="Arial" panose="020B0604020202020204" pitchFamily="34" charset="0"/>
              <a:buChar char="•"/>
            </a:pPr>
            <a:r>
              <a:rPr lang="en-US" sz="1200" b="0" i="0">
                <a:effectLst/>
                <a:latin typeface="Raleway"/>
              </a:rPr>
              <a:t>The smaller rejection categories, including </a:t>
            </a:r>
            <a:r>
              <a:rPr lang="en-US" sz="1200" b="1" i="0">
                <a:effectLst/>
                <a:latin typeface="Raleway"/>
              </a:rPr>
              <a:t>"CLIENT" (1.59%), "SCOFR" (0.77%), "XNA" (0.32%), "VERIF" (0.21%), and "SYSTEM" (0.04%), collectively account for a minor portion</a:t>
            </a:r>
            <a:r>
              <a:rPr lang="en-US" sz="1200" b="0" i="0">
                <a:effectLst/>
                <a:latin typeface="Raleway"/>
              </a:rPr>
              <a:t> of total rejections</a:t>
            </a:r>
          </a:p>
        </p:txBody>
      </p:sp>
    </p:spTree>
    <p:extLst>
      <p:ext uri="{BB962C8B-B14F-4D97-AF65-F5344CB8AC3E}">
        <p14:creationId xmlns:p14="http://schemas.microsoft.com/office/powerpoint/2010/main" val="10833896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25C15-8EE0-9553-4C6C-7FE461D46BC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A22287D-D560-DF27-1277-8832BDB405EA}"/>
              </a:ext>
            </a:extLst>
          </p:cNvPr>
          <p:cNvSpPr>
            <a:spLocks noGrp="1"/>
          </p:cNvSpPr>
          <p:nvPr>
            <p:ph type="title"/>
          </p:nvPr>
        </p:nvSpPr>
        <p:spPr>
          <a:xfrm>
            <a:off x="302400" y="10800"/>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EF1F169C-7EB5-7AD7-7FCB-3D9751374844}"/>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9A6C88C6-D5EF-4267-7FA8-20AFFA8313DC}"/>
              </a:ext>
            </a:extLst>
          </p:cNvPr>
          <p:cNvSpPr txBox="1">
            <a:spLocks/>
          </p:cNvSpPr>
          <p:nvPr/>
        </p:nvSpPr>
        <p:spPr>
          <a:xfrm>
            <a:off x="170482" y="578422"/>
            <a:ext cx="8671118"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 Analyzing Credit by Contract Status</a:t>
            </a:r>
          </a:p>
        </p:txBody>
      </p:sp>
      <p:sp>
        <p:nvSpPr>
          <p:cNvPr id="10" name="TextBox 9">
            <a:extLst>
              <a:ext uri="{FF2B5EF4-FFF2-40B4-BE49-F238E27FC236}">
                <a16:creationId xmlns:a16="http://schemas.microsoft.com/office/drawing/2014/main" id="{50B185AF-274B-C6BD-BF24-F5E8CC0C29DE}"/>
              </a:ext>
            </a:extLst>
          </p:cNvPr>
          <p:cNvSpPr txBox="1"/>
          <p:nvPr/>
        </p:nvSpPr>
        <p:spPr>
          <a:xfrm>
            <a:off x="5712401" y="747968"/>
            <a:ext cx="3395599" cy="4124206"/>
          </a:xfrm>
          <a:prstGeom prst="rect">
            <a:avLst/>
          </a:prstGeom>
          <a:noFill/>
        </p:spPr>
        <p:txBody>
          <a:bodyPr wrap="square" lIns="91440" tIns="45720" rIns="91440" bIns="45720" anchor="t">
            <a:spAutoFit/>
          </a:bodyPr>
          <a:lstStyle/>
          <a:p>
            <a:pPr algn="l"/>
            <a:r>
              <a:rPr lang="en-US" sz="1200" b="1" i="0">
                <a:effectLst/>
                <a:latin typeface="Raleway"/>
              </a:rPr>
              <a:t>Insight :</a:t>
            </a:r>
          </a:p>
          <a:p>
            <a:pPr marL="285750" indent="-285750">
              <a:buChar char="•"/>
            </a:pPr>
            <a:r>
              <a:rPr lang="en-US" b="1"/>
              <a:t>Approved Contracts:</a:t>
            </a:r>
            <a:r>
              <a:rPr lang="en-US"/>
              <a:t> Average credit amount of 202,564, indicating robust lending for accepted applications.</a:t>
            </a:r>
            <a:endParaRPr lang="en-US">
              <a:latin typeface="Raleway" pitchFamily="2" charset="0"/>
            </a:endParaRPr>
          </a:p>
          <a:p>
            <a:pPr marL="285750" indent="-285750">
              <a:buChar char="•"/>
            </a:pPr>
            <a:r>
              <a:rPr lang="en-US" b="1"/>
              <a:t>Canceled Contracts:</a:t>
            </a:r>
            <a:r>
              <a:rPr lang="en-US"/>
              <a:t> Significantly lower average of 24,187, suggesting smaller loans may be abandoned.</a:t>
            </a:r>
          </a:p>
          <a:p>
            <a:pPr marL="285750" indent="-285750">
              <a:buChar char="•"/>
            </a:pPr>
            <a:r>
              <a:rPr lang="en-US" b="1"/>
              <a:t>Refused Contracts:</a:t>
            </a:r>
            <a:r>
              <a:rPr lang="en-US"/>
              <a:t> Highest average at 371,690, indicating larger loan requests often get denied.</a:t>
            </a:r>
          </a:p>
          <a:p>
            <a:pPr marL="285750" indent="-285750">
              <a:buChar char="•"/>
            </a:pPr>
            <a:r>
              <a:rPr lang="en-US" b="1"/>
              <a:t>Lending Criteria:</a:t>
            </a:r>
            <a:r>
              <a:rPr lang="en-US"/>
              <a:t> Strict criteria may lead to a mismatch between borrower requests and qualifications.</a:t>
            </a:r>
          </a:p>
          <a:p>
            <a:pPr marL="285750" indent="-285750">
              <a:buChar char="•"/>
            </a:pPr>
            <a:r>
              <a:rPr lang="en-US" b="1"/>
              <a:t>Unused Offers:</a:t>
            </a:r>
            <a:r>
              <a:rPr lang="en-US"/>
              <a:t> Average of 69,784 suggests moderate value, indicating opportunities for improved conversion strategies.</a:t>
            </a:r>
          </a:p>
          <a:p>
            <a:pPr marL="171450" indent="-171450" algn="l">
              <a:buFont typeface="Arial" panose="020B0604020202020204" pitchFamily="34" charset="0"/>
              <a:buChar char="•"/>
            </a:pPr>
            <a:endParaRPr lang="en-US" sz="1200" b="0" i="0">
              <a:effectLst/>
              <a:latin typeface="Raleway" pitchFamily="2" charset="0"/>
            </a:endParaRPr>
          </a:p>
        </p:txBody>
      </p:sp>
      <p:pic>
        <p:nvPicPr>
          <p:cNvPr id="4" name="Picture 3">
            <a:extLst>
              <a:ext uri="{FF2B5EF4-FFF2-40B4-BE49-F238E27FC236}">
                <a16:creationId xmlns:a16="http://schemas.microsoft.com/office/drawing/2014/main" id="{46A8246F-208C-FCF5-8087-9E1C05398935}"/>
              </a:ext>
            </a:extLst>
          </p:cNvPr>
          <p:cNvPicPr>
            <a:picLocks noChangeAspect="1"/>
          </p:cNvPicPr>
          <p:nvPr/>
        </p:nvPicPr>
        <p:blipFill>
          <a:blip r:embed="rId3"/>
          <a:stretch>
            <a:fillRect/>
          </a:stretch>
        </p:blipFill>
        <p:spPr>
          <a:xfrm>
            <a:off x="302400" y="1257040"/>
            <a:ext cx="5424699" cy="3308038"/>
          </a:xfrm>
          <a:prstGeom prst="rect">
            <a:avLst/>
          </a:prstGeom>
        </p:spPr>
      </p:pic>
    </p:spTree>
    <p:extLst>
      <p:ext uri="{BB962C8B-B14F-4D97-AF65-F5344CB8AC3E}">
        <p14:creationId xmlns:p14="http://schemas.microsoft.com/office/powerpoint/2010/main" val="18625331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0EDD8-9121-D500-D77B-4265E6A59A5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C3F80BC-61C9-048B-7D18-BDFCB9C9D6D2}"/>
              </a:ext>
            </a:extLst>
          </p:cNvPr>
          <p:cNvSpPr>
            <a:spLocks noGrp="1"/>
          </p:cNvSpPr>
          <p:nvPr>
            <p:ph type="title"/>
          </p:nvPr>
        </p:nvSpPr>
        <p:spPr>
          <a:xfrm>
            <a:off x="302400" y="10800"/>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798F97CD-CCB7-EBFF-0F3D-056837BB3284}"/>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D376398F-68F7-0126-7B1D-166F747E5C52}"/>
              </a:ext>
            </a:extLst>
          </p:cNvPr>
          <p:cNvSpPr txBox="1">
            <a:spLocks/>
          </p:cNvSpPr>
          <p:nvPr/>
        </p:nvSpPr>
        <p:spPr>
          <a:xfrm>
            <a:off x="170482" y="578422"/>
            <a:ext cx="8671118"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 Analyzing Days to Decide and number of applications</a:t>
            </a:r>
          </a:p>
        </p:txBody>
      </p:sp>
      <p:pic>
        <p:nvPicPr>
          <p:cNvPr id="7" name="Picture 6">
            <a:extLst>
              <a:ext uri="{FF2B5EF4-FFF2-40B4-BE49-F238E27FC236}">
                <a16:creationId xmlns:a16="http://schemas.microsoft.com/office/drawing/2014/main" id="{EDCC45A7-4FA5-7220-FEAF-9FCD5CFA3BDF}"/>
              </a:ext>
            </a:extLst>
          </p:cNvPr>
          <p:cNvPicPr>
            <a:picLocks noChangeAspect="1"/>
          </p:cNvPicPr>
          <p:nvPr/>
        </p:nvPicPr>
        <p:blipFill>
          <a:blip r:embed="rId3"/>
          <a:stretch>
            <a:fillRect/>
          </a:stretch>
        </p:blipFill>
        <p:spPr>
          <a:xfrm>
            <a:off x="107317" y="1215234"/>
            <a:ext cx="5488394" cy="3035785"/>
          </a:xfrm>
          <a:prstGeom prst="rect">
            <a:avLst/>
          </a:prstGeom>
        </p:spPr>
      </p:pic>
      <p:sp>
        <p:nvSpPr>
          <p:cNvPr id="8" name="TextBox 7">
            <a:extLst>
              <a:ext uri="{FF2B5EF4-FFF2-40B4-BE49-F238E27FC236}">
                <a16:creationId xmlns:a16="http://schemas.microsoft.com/office/drawing/2014/main" id="{B525507B-7E5B-2C05-4484-7DDED7700DD8}"/>
              </a:ext>
            </a:extLst>
          </p:cNvPr>
          <p:cNvSpPr txBox="1"/>
          <p:nvPr/>
        </p:nvSpPr>
        <p:spPr>
          <a:xfrm>
            <a:off x="5595711" y="1603456"/>
            <a:ext cx="3395599" cy="1938992"/>
          </a:xfrm>
          <a:prstGeom prst="rect">
            <a:avLst/>
          </a:prstGeom>
          <a:noFill/>
        </p:spPr>
        <p:txBody>
          <a:bodyPr wrap="square">
            <a:spAutoFit/>
          </a:bodyPr>
          <a:lstStyle/>
          <a:p>
            <a:pPr algn="l"/>
            <a:r>
              <a:rPr lang="en-US" sz="1200" b="1" i="0">
                <a:effectLst/>
                <a:latin typeface="Raleway" pitchFamily="2" charset="0"/>
              </a:rPr>
              <a:t>Insight :</a:t>
            </a:r>
          </a:p>
          <a:p>
            <a:pPr marL="171450" indent="-171450" algn="l">
              <a:buFont typeface="Arial" panose="020B0604020202020204" pitchFamily="34" charset="0"/>
              <a:buChar char="•"/>
            </a:pPr>
            <a:r>
              <a:rPr lang="en-US" sz="1200" i="0">
                <a:effectLst/>
                <a:latin typeface="Raleway" pitchFamily="2" charset="0"/>
              </a:rPr>
              <a:t>The graph tells us that m</a:t>
            </a:r>
            <a:r>
              <a:rPr lang="en-US" sz="1200">
                <a:latin typeface="Raleway" pitchFamily="2" charset="0"/>
              </a:rPr>
              <a:t>ost of the people had decided apply for a second application within the first 9 months of applying for the first time.</a:t>
            </a:r>
          </a:p>
          <a:p>
            <a:pPr marL="171450" indent="-171450" algn="l">
              <a:buFont typeface="Arial" panose="020B0604020202020204" pitchFamily="34" charset="0"/>
              <a:buChar char="•"/>
            </a:pPr>
            <a:r>
              <a:rPr lang="en-US" sz="1200">
                <a:latin typeface="Raleway" pitchFamily="2" charset="0"/>
              </a:rPr>
              <a:t>From the 19</a:t>
            </a:r>
            <a:r>
              <a:rPr lang="en-US" sz="1200" baseline="30000">
                <a:latin typeface="Raleway" pitchFamily="2" charset="0"/>
              </a:rPr>
              <a:t>th</a:t>
            </a:r>
            <a:r>
              <a:rPr lang="en-US" sz="1200">
                <a:latin typeface="Raleway" pitchFamily="2" charset="0"/>
              </a:rPr>
              <a:t> month onwards, there is a significant decline in the number of applications, indicating that with the passage of time, not more borrowers would like to apply for a second loan.</a:t>
            </a:r>
            <a:endParaRPr lang="en-US" sz="1200" i="0">
              <a:effectLst/>
              <a:latin typeface="Raleway" pitchFamily="2" charset="0"/>
            </a:endParaRPr>
          </a:p>
        </p:txBody>
      </p:sp>
    </p:spTree>
    <p:extLst>
      <p:ext uri="{BB962C8B-B14F-4D97-AF65-F5344CB8AC3E}">
        <p14:creationId xmlns:p14="http://schemas.microsoft.com/office/powerpoint/2010/main" val="24112053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97723-F374-19C1-C618-21661DD4E31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8CCCED4-1F6A-D003-8029-1A16B952DC89}"/>
              </a:ext>
            </a:extLst>
          </p:cNvPr>
          <p:cNvSpPr>
            <a:spLocks noGrp="1"/>
          </p:cNvSpPr>
          <p:nvPr>
            <p:ph type="title"/>
          </p:nvPr>
        </p:nvSpPr>
        <p:spPr>
          <a:xfrm>
            <a:off x="302400" y="10800"/>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E37872B5-B34D-0707-0C6E-B9025AC6C7B2}"/>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650105E8-3CD2-C1AC-C411-FF5D4C878240}"/>
              </a:ext>
            </a:extLst>
          </p:cNvPr>
          <p:cNvSpPr txBox="1">
            <a:spLocks/>
          </p:cNvSpPr>
          <p:nvPr/>
        </p:nvSpPr>
        <p:spPr>
          <a:xfrm>
            <a:off x="170482" y="578422"/>
            <a:ext cx="8671118"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 Analyzing Good Category and Contract Status</a:t>
            </a:r>
          </a:p>
        </p:txBody>
      </p:sp>
      <p:pic>
        <p:nvPicPr>
          <p:cNvPr id="8" name="Picture 7">
            <a:extLst>
              <a:ext uri="{FF2B5EF4-FFF2-40B4-BE49-F238E27FC236}">
                <a16:creationId xmlns:a16="http://schemas.microsoft.com/office/drawing/2014/main" id="{1CB4A56F-83F4-0572-CAAD-E32F7CE5CD01}"/>
              </a:ext>
            </a:extLst>
          </p:cNvPr>
          <p:cNvPicPr>
            <a:picLocks noChangeAspect="1"/>
          </p:cNvPicPr>
          <p:nvPr/>
        </p:nvPicPr>
        <p:blipFill>
          <a:blip r:embed="rId3"/>
          <a:stretch>
            <a:fillRect/>
          </a:stretch>
        </p:blipFill>
        <p:spPr>
          <a:xfrm>
            <a:off x="224908" y="1092364"/>
            <a:ext cx="4424584" cy="3603150"/>
          </a:xfrm>
          <a:prstGeom prst="rect">
            <a:avLst/>
          </a:prstGeom>
        </p:spPr>
      </p:pic>
      <p:sp>
        <p:nvSpPr>
          <p:cNvPr id="10" name="TextBox 9">
            <a:extLst>
              <a:ext uri="{FF2B5EF4-FFF2-40B4-BE49-F238E27FC236}">
                <a16:creationId xmlns:a16="http://schemas.microsoft.com/office/drawing/2014/main" id="{33CEF120-DE8A-F6FC-8C68-DDC2CB343765}"/>
              </a:ext>
            </a:extLst>
          </p:cNvPr>
          <p:cNvSpPr txBox="1"/>
          <p:nvPr/>
        </p:nvSpPr>
        <p:spPr>
          <a:xfrm>
            <a:off x="5273150" y="1415302"/>
            <a:ext cx="3556861" cy="2893100"/>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a:defRPr sz="1200" b="1">
                <a:effectLst/>
                <a:latin typeface="Raleway" pitchFamily="2" charset="0"/>
              </a:defRPr>
            </a:lvl1pPr>
          </a:lstStyle>
          <a:p>
            <a:r>
              <a:rPr lang="en-US" sz="1400">
                <a:latin typeface="Raleway"/>
              </a:rPr>
              <a:t>Insight :</a:t>
            </a:r>
          </a:p>
          <a:p>
            <a:pPr marL="171450" indent="-171450">
              <a:buFont typeface="Arial" panose="020B0604020202020204" pitchFamily="34" charset="0"/>
              <a:buChar char="•"/>
            </a:pPr>
            <a:r>
              <a:rPr lang="en-US" sz="1400" b="0">
                <a:latin typeface="Raleway"/>
              </a:rPr>
              <a:t>The analysis reveals that </a:t>
            </a:r>
            <a:r>
              <a:rPr lang="en-US" sz="1400">
                <a:latin typeface="Raleway"/>
              </a:rPr>
              <a:t>"Mobile"</a:t>
            </a:r>
            <a:r>
              <a:rPr lang="en-US" sz="1400" b="0">
                <a:latin typeface="Raleway"/>
              </a:rPr>
              <a:t> (186,174) and </a:t>
            </a:r>
            <a:r>
              <a:rPr lang="en-US" sz="1400">
                <a:latin typeface="Raleway"/>
              </a:rPr>
              <a:t>"Computers"</a:t>
            </a:r>
            <a:r>
              <a:rPr lang="en-US" sz="1400" b="0">
                <a:latin typeface="Raleway"/>
              </a:rPr>
              <a:t> (88,050) have the </a:t>
            </a:r>
            <a:r>
              <a:rPr lang="en-US" sz="1400">
                <a:latin typeface="Raleway"/>
              </a:rPr>
              <a:t>highest approval counts</a:t>
            </a:r>
            <a:r>
              <a:rPr lang="en-US" sz="1400" b="0">
                <a:latin typeface="Raleway"/>
              </a:rPr>
              <a:t>, indicating strong demand in technology-related products.</a:t>
            </a:r>
          </a:p>
          <a:p>
            <a:pPr marL="171450" indent="-171450">
              <a:buFont typeface="Arial" panose="020B0604020202020204" pitchFamily="34" charset="0"/>
              <a:buChar char="•"/>
            </a:pPr>
            <a:r>
              <a:rPr lang="en-US" sz="1400" b="0">
                <a:latin typeface="Raleway"/>
              </a:rPr>
              <a:t>Categories like </a:t>
            </a:r>
            <a:r>
              <a:rPr lang="en-US" sz="1400">
                <a:latin typeface="Raleway"/>
              </a:rPr>
              <a:t>"Audio/Video"</a:t>
            </a:r>
            <a:r>
              <a:rPr lang="en-US" sz="1400" b="0">
                <a:latin typeface="Raleway"/>
              </a:rPr>
              <a:t> (9,080 refusals) and </a:t>
            </a:r>
            <a:r>
              <a:rPr lang="en-US" sz="1400">
                <a:latin typeface="Raleway"/>
              </a:rPr>
              <a:t>"Computers"</a:t>
            </a:r>
            <a:r>
              <a:rPr lang="en-US" sz="1400" b="0">
                <a:latin typeface="Raleway"/>
              </a:rPr>
              <a:t> (13,534 refusals) </a:t>
            </a:r>
            <a:r>
              <a:rPr lang="en-US" sz="1400">
                <a:latin typeface="Raleway"/>
              </a:rPr>
              <a:t>face significant challenges in meeting approval criteria.</a:t>
            </a:r>
          </a:p>
          <a:p>
            <a:pPr marL="171450" indent="-171450">
              <a:buFont typeface="Arial" panose="020B0604020202020204" pitchFamily="34" charset="0"/>
              <a:buChar char="•"/>
            </a:pPr>
            <a:r>
              <a:rPr lang="en-US" sz="1400">
                <a:latin typeface="Raleway"/>
              </a:rPr>
              <a:t>"XNA" shows a high cancellation rate </a:t>
            </a:r>
            <a:r>
              <a:rPr lang="en-US" sz="1400" b="0">
                <a:latin typeface="Raleway"/>
              </a:rPr>
              <a:t>(316,107), suggesting potential issues that need addressing.</a:t>
            </a:r>
          </a:p>
        </p:txBody>
      </p:sp>
    </p:spTree>
    <p:extLst>
      <p:ext uri="{BB962C8B-B14F-4D97-AF65-F5344CB8AC3E}">
        <p14:creationId xmlns:p14="http://schemas.microsoft.com/office/powerpoint/2010/main" val="2382096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A1A02-464D-F232-7696-CFF96403985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7CAF566-44B1-2E7B-F0FA-CAF0A7FB1646}"/>
              </a:ext>
            </a:extLst>
          </p:cNvPr>
          <p:cNvSpPr>
            <a:spLocks noGrp="1"/>
          </p:cNvSpPr>
          <p:nvPr>
            <p:ph type="title"/>
          </p:nvPr>
        </p:nvSpPr>
        <p:spPr>
          <a:xfrm>
            <a:off x="302400" y="10800"/>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4FEDAEA6-5EDE-03F1-CE86-ECB9943D4BED}"/>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41C73300-1F9D-4586-058A-9A49C14E7D25}"/>
              </a:ext>
            </a:extLst>
          </p:cNvPr>
          <p:cNvSpPr txBox="1">
            <a:spLocks/>
          </p:cNvSpPr>
          <p:nvPr/>
        </p:nvSpPr>
        <p:spPr>
          <a:xfrm>
            <a:off x="170482" y="578422"/>
            <a:ext cx="8671118"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t> Analyzing the Average Application Amount and Average Credit Amount</a:t>
            </a:r>
          </a:p>
        </p:txBody>
      </p:sp>
      <p:pic>
        <p:nvPicPr>
          <p:cNvPr id="4" name="Picture 3">
            <a:extLst>
              <a:ext uri="{FF2B5EF4-FFF2-40B4-BE49-F238E27FC236}">
                <a16:creationId xmlns:a16="http://schemas.microsoft.com/office/drawing/2014/main" id="{B5ED3534-359E-D809-18AF-7C05464847E3}"/>
              </a:ext>
            </a:extLst>
          </p:cNvPr>
          <p:cNvPicPr>
            <a:picLocks noChangeAspect="1"/>
          </p:cNvPicPr>
          <p:nvPr/>
        </p:nvPicPr>
        <p:blipFill>
          <a:blip r:embed="rId3"/>
          <a:stretch>
            <a:fillRect/>
          </a:stretch>
        </p:blipFill>
        <p:spPr>
          <a:xfrm>
            <a:off x="276007" y="1146874"/>
            <a:ext cx="4792124" cy="3523927"/>
          </a:xfrm>
          <a:prstGeom prst="rect">
            <a:avLst/>
          </a:prstGeom>
        </p:spPr>
      </p:pic>
      <p:sp>
        <p:nvSpPr>
          <p:cNvPr id="14" name="TextBox 13">
            <a:extLst>
              <a:ext uri="{FF2B5EF4-FFF2-40B4-BE49-F238E27FC236}">
                <a16:creationId xmlns:a16="http://schemas.microsoft.com/office/drawing/2014/main" id="{5B36D665-DD98-5537-D850-6186338CCBB6}"/>
              </a:ext>
            </a:extLst>
          </p:cNvPr>
          <p:cNvSpPr txBox="1"/>
          <p:nvPr/>
        </p:nvSpPr>
        <p:spPr>
          <a:xfrm>
            <a:off x="5316918" y="1620256"/>
            <a:ext cx="3506262" cy="2462213"/>
          </a:xfrm>
          <a:prstGeom prst="rect">
            <a:avLst/>
          </a:prstGeom>
          <a:noFill/>
        </p:spPr>
        <p:txBody>
          <a:bodyPr wrap="square">
            <a:spAutoFit/>
          </a:bodyPr>
          <a:lstStyle/>
          <a:p>
            <a:r>
              <a:rPr lang="en-US" b="1">
                <a:latin typeface="Raleway" pitchFamily="2" charset="0"/>
              </a:rPr>
              <a:t>Insight :</a:t>
            </a:r>
          </a:p>
          <a:p>
            <a:pPr marL="285750" indent="-285750">
              <a:buFont typeface="Arial" panose="020B0604020202020204" pitchFamily="34" charset="0"/>
              <a:buChar char="•"/>
            </a:pPr>
            <a:r>
              <a:rPr lang="en-US">
                <a:latin typeface="Raleway" pitchFamily="2" charset="0"/>
              </a:rPr>
              <a:t>The average application amount is 175,233.86, while the average credit amount is higher at 196,113.90.</a:t>
            </a:r>
          </a:p>
          <a:p>
            <a:pPr marL="285750" indent="-285750">
              <a:buFont typeface="Arial" panose="020B0604020202020204" pitchFamily="34" charset="0"/>
              <a:buChar char="•"/>
            </a:pPr>
            <a:r>
              <a:rPr lang="en-US">
                <a:latin typeface="Raleway" pitchFamily="2" charset="0"/>
              </a:rPr>
              <a:t>This discrepancy suggests that </a:t>
            </a:r>
            <a:r>
              <a:rPr lang="en-US" b="1">
                <a:latin typeface="Raleway" pitchFamily="2" charset="0"/>
              </a:rPr>
              <a:t>people are often asking for more money than they apply for</a:t>
            </a:r>
            <a:r>
              <a:rPr lang="en-US">
                <a:latin typeface="Raleway" pitchFamily="2" charset="0"/>
              </a:rPr>
              <a:t>, which could show that </a:t>
            </a:r>
            <a:r>
              <a:rPr lang="en-US" b="1">
                <a:latin typeface="Raleway" pitchFamily="2" charset="0"/>
              </a:rPr>
              <a:t>they feel confident about getting approved</a:t>
            </a:r>
            <a:r>
              <a:rPr lang="en-US">
                <a:latin typeface="Raleway" pitchFamily="2" charset="0"/>
              </a:rPr>
              <a:t> or that </a:t>
            </a:r>
            <a:r>
              <a:rPr lang="en-US" b="1">
                <a:latin typeface="Raleway" pitchFamily="2" charset="0"/>
              </a:rPr>
              <a:t>they need more funding than they originally requested.</a:t>
            </a:r>
            <a:endParaRPr lang="en-IN" b="1">
              <a:latin typeface="Raleway" pitchFamily="2" charset="0"/>
            </a:endParaRPr>
          </a:p>
        </p:txBody>
      </p:sp>
    </p:spTree>
    <p:extLst>
      <p:ext uri="{BB962C8B-B14F-4D97-AF65-F5344CB8AC3E}">
        <p14:creationId xmlns:p14="http://schemas.microsoft.com/office/powerpoint/2010/main" val="2877187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104E2-351F-854B-9F93-7425330E8A4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D7AD169-0502-7E7C-AA2E-C115B0DF7863}"/>
              </a:ext>
            </a:extLst>
          </p:cNvPr>
          <p:cNvSpPr>
            <a:spLocks noGrp="1"/>
          </p:cNvSpPr>
          <p:nvPr>
            <p:ph type="title"/>
          </p:nvPr>
        </p:nvSpPr>
        <p:spPr>
          <a:xfrm>
            <a:off x="302400" y="10800"/>
            <a:ext cx="8006400" cy="852687"/>
          </a:xfrm>
        </p:spPr>
        <p:txBody>
          <a:bodyPr anchor="ctr">
            <a:normAutofit/>
          </a:bodyPr>
          <a:lstStyle/>
          <a:p>
            <a:r>
              <a:rPr lang="en-US" sz="2400"/>
              <a:t>Data Cleaning and Pre-processing </a:t>
            </a:r>
          </a:p>
        </p:txBody>
      </p:sp>
      <p:sp>
        <p:nvSpPr>
          <p:cNvPr id="2" name="TextBox 1">
            <a:extLst>
              <a:ext uri="{FF2B5EF4-FFF2-40B4-BE49-F238E27FC236}">
                <a16:creationId xmlns:a16="http://schemas.microsoft.com/office/drawing/2014/main" id="{22049A7C-25B4-6196-2B93-FE70F530CECC}"/>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pic>
        <p:nvPicPr>
          <p:cNvPr id="11" name="Picture 10">
            <a:extLst>
              <a:ext uri="{FF2B5EF4-FFF2-40B4-BE49-F238E27FC236}">
                <a16:creationId xmlns:a16="http://schemas.microsoft.com/office/drawing/2014/main" id="{06A85B74-C960-7149-6D92-72DF5F961231}"/>
              </a:ext>
            </a:extLst>
          </p:cNvPr>
          <p:cNvPicPr>
            <a:picLocks noChangeAspect="1"/>
          </p:cNvPicPr>
          <p:nvPr/>
        </p:nvPicPr>
        <p:blipFill>
          <a:blip r:embed="rId3"/>
          <a:stretch>
            <a:fillRect/>
          </a:stretch>
        </p:blipFill>
        <p:spPr>
          <a:xfrm>
            <a:off x="519899" y="784574"/>
            <a:ext cx="8101313" cy="3870781"/>
          </a:xfrm>
          <a:prstGeom prst="rect">
            <a:avLst/>
          </a:prstGeom>
        </p:spPr>
      </p:pic>
    </p:spTree>
    <p:extLst>
      <p:ext uri="{BB962C8B-B14F-4D97-AF65-F5344CB8AC3E}">
        <p14:creationId xmlns:p14="http://schemas.microsoft.com/office/powerpoint/2010/main" val="38918172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7BDD33-7BD8-66AC-10B3-3645E625BC05}"/>
              </a:ext>
            </a:extLst>
          </p:cNvPr>
          <p:cNvSpPr>
            <a:spLocks noGrp="1"/>
          </p:cNvSpPr>
          <p:nvPr>
            <p:ph type="body" idx="1"/>
          </p:nvPr>
        </p:nvSpPr>
        <p:spPr>
          <a:xfrm>
            <a:off x="5674179" y="1363342"/>
            <a:ext cx="3086100" cy="2966727"/>
          </a:xfrm>
        </p:spPr>
        <p:txBody>
          <a:bodyPr>
            <a:normAutofit lnSpcReduction="10000"/>
          </a:bodyPr>
          <a:lstStyle/>
          <a:p>
            <a:pPr marL="139700" indent="0">
              <a:buNone/>
            </a:pPr>
            <a:r>
              <a:rPr lang="en-US" sz="1400" b="1">
                <a:latin typeface="Raleway"/>
                <a:cs typeface="Calibri"/>
              </a:rPr>
              <a:t>Insight:</a:t>
            </a:r>
          </a:p>
          <a:p>
            <a:pPr>
              <a:buClr>
                <a:srgbClr val="000000"/>
              </a:buClr>
            </a:pPr>
            <a:r>
              <a:rPr lang="en-US" sz="1400">
                <a:latin typeface="Raleway"/>
                <a:cs typeface="Calibri"/>
              </a:rPr>
              <a:t>Lower Interest for </a:t>
            </a:r>
            <a:r>
              <a:rPr lang="en-US" sz="1400" b="1">
                <a:latin typeface="Raleway"/>
                <a:cs typeface="Calibri"/>
              </a:rPr>
              <a:t>Primary Clients</a:t>
            </a:r>
            <a:r>
              <a:rPr lang="en-US" sz="1400">
                <a:latin typeface="Raleway"/>
                <a:cs typeface="Calibri"/>
              </a:rPr>
              <a:t> </a:t>
            </a:r>
            <a:r>
              <a:rPr lang="en-US" sz="1400" b="1">
                <a:latin typeface="Raleway"/>
                <a:cs typeface="Calibri"/>
              </a:rPr>
              <a:t>(maximum 2%)</a:t>
            </a:r>
            <a:r>
              <a:rPr lang="en-US" sz="1400">
                <a:latin typeface="Raleway"/>
                <a:cs typeface="Calibri"/>
              </a:rPr>
              <a:t>: Reflects more affordable loan options, likely due to lower loan amounts or better risk profiles. </a:t>
            </a:r>
            <a:endParaRPr lang="en-US">
              <a:latin typeface="Raleway"/>
            </a:endParaRPr>
          </a:p>
          <a:p>
            <a:pPr>
              <a:buClr>
                <a:srgbClr val="000000"/>
              </a:buClr>
            </a:pPr>
            <a:r>
              <a:rPr lang="en-US" sz="1400">
                <a:latin typeface="Raleway"/>
                <a:cs typeface="Calibri"/>
              </a:rPr>
              <a:t>Higher Interest for </a:t>
            </a:r>
            <a:r>
              <a:rPr lang="en-US" sz="1400" b="1">
                <a:latin typeface="Raleway"/>
                <a:cs typeface="Calibri"/>
              </a:rPr>
              <a:t>Privileged Clients (8%+):</a:t>
            </a:r>
            <a:r>
              <a:rPr lang="en-US" sz="1400">
                <a:latin typeface="Raleway"/>
                <a:cs typeface="Calibri"/>
              </a:rPr>
              <a:t> Indicates larger loan amounts or specialized products with higher risks, which these clients accept for access to more exclusive terms. </a:t>
            </a:r>
          </a:p>
        </p:txBody>
      </p:sp>
      <p:sp>
        <p:nvSpPr>
          <p:cNvPr id="3" name="Title 2">
            <a:extLst>
              <a:ext uri="{FF2B5EF4-FFF2-40B4-BE49-F238E27FC236}">
                <a16:creationId xmlns:a16="http://schemas.microsoft.com/office/drawing/2014/main" id="{3C4F19B1-8599-872A-88F7-5EC571F1B827}"/>
              </a:ext>
            </a:extLst>
          </p:cNvPr>
          <p:cNvSpPr>
            <a:spLocks noGrp="1"/>
          </p:cNvSpPr>
          <p:nvPr>
            <p:ph type="title"/>
          </p:nvPr>
        </p:nvSpPr>
        <p:spPr>
          <a:xfrm>
            <a:off x="302398" y="0"/>
            <a:ext cx="8006400" cy="485808"/>
          </a:xfrm>
        </p:spPr>
        <p:txBody>
          <a:bodyPr/>
          <a:lstStyle/>
          <a:p>
            <a:r>
              <a:rPr lang="en-US" sz="2400">
                <a:latin typeface="Raleway"/>
              </a:rPr>
              <a:t>Exploratory Data Analysis</a:t>
            </a:r>
            <a:endParaRPr lang="en-US" sz="2400" b="0">
              <a:latin typeface="Raleway"/>
            </a:endParaRPr>
          </a:p>
        </p:txBody>
      </p:sp>
      <p:pic>
        <p:nvPicPr>
          <p:cNvPr id="4" name="Picture 3">
            <a:extLst>
              <a:ext uri="{FF2B5EF4-FFF2-40B4-BE49-F238E27FC236}">
                <a16:creationId xmlns:a16="http://schemas.microsoft.com/office/drawing/2014/main" id="{701B129D-273E-63BC-AEE9-B7854E3FA287}"/>
              </a:ext>
            </a:extLst>
          </p:cNvPr>
          <p:cNvPicPr>
            <a:picLocks noChangeAspect="1"/>
          </p:cNvPicPr>
          <p:nvPr/>
        </p:nvPicPr>
        <p:blipFill>
          <a:blip r:embed="rId2"/>
          <a:stretch>
            <a:fillRect/>
          </a:stretch>
        </p:blipFill>
        <p:spPr>
          <a:xfrm>
            <a:off x="93919" y="1053193"/>
            <a:ext cx="5478178" cy="3584122"/>
          </a:xfrm>
          <a:prstGeom prst="rect">
            <a:avLst/>
          </a:prstGeom>
        </p:spPr>
      </p:pic>
      <p:sp>
        <p:nvSpPr>
          <p:cNvPr id="7" name="Title 4">
            <a:extLst>
              <a:ext uri="{FF2B5EF4-FFF2-40B4-BE49-F238E27FC236}">
                <a16:creationId xmlns:a16="http://schemas.microsoft.com/office/drawing/2014/main" id="{DBEEA7DD-A230-CB4E-65EF-58728DF3E0DF}"/>
              </a:ext>
            </a:extLst>
          </p:cNvPr>
          <p:cNvSpPr txBox="1">
            <a:spLocks/>
          </p:cNvSpPr>
          <p:nvPr/>
        </p:nvSpPr>
        <p:spPr>
          <a:xfrm>
            <a:off x="97003" y="349822"/>
            <a:ext cx="8671118"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latin typeface="Raleway"/>
              </a:rPr>
              <a:t>Distribution of Interest Rates for Primary and Privileged Clients</a:t>
            </a:r>
          </a:p>
        </p:txBody>
      </p:sp>
    </p:spTree>
    <p:extLst>
      <p:ext uri="{BB962C8B-B14F-4D97-AF65-F5344CB8AC3E}">
        <p14:creationId xmlns:p14="http://schemas.microsoft.com/office/powerpoint/2010/main" val="21082839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data report&#10;&#10;Description automatically generated">
            <a:extLst>
              <a:ext uri="{FF2B5EF4-FFF2-40B4-BE49-F238E27FC236}">
                <a16:creationId xmlns:a16="http://schemas.microsoft.com/office/drawing/2014/main" id="{60DE155B-7BFB-1B38-B85E-4A72E8FE8A4B}"/>
              </a:ext>
            </a:extLst>
          </p:cNvPr>
          <p:cNvPicPr>
            <a:picLocks noChangeAspect="1"/>
          </p:cNvPicPr>
          <p:nvPr/>
        </p:nvPicPr>
        <p:blipFill>
          <a:blip r:embed="rId2"/>
          <a:stretch>
            <a:fillRect/>
          </a:stretch>
        </p:blipFill>
        <p:spPr>
          <a:xfrm>
            <a:off x="-1674" y="3396"/>
            <a:ext cx="9143999" cy="4766649"/>
          </a:xfrm>
          <a:prstGeom prst="rect">
            <a:avLst/>
          </a:prstGeom>
        </p:spPr>
      </p:pic>
    </p:spTree>
    <p:extLst>
      <p:ext uri="{BB962C8B-B14F-4D97-AF65-F5344CB8AC3E}">
        <p14:creationId xmlns:p14="http://schemas.microsoft.com/office/powerpoint/2010/main" val="20012620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data&#10;&#10;Description automatically generated">
            <a:extLst>
              <a:ext uri="{FF2B5EF4-FFF2-40B4-BE49-F238E27FC236}">
                <a16:creationId xmlns:a16="http://schemas.microsoft.com/office/drawing/2014/main" id="{29C3BA15-3636-9D24-3AEE-E27287456570}"/>
              </a:ext>
            </a:extLst>
          </p:cNvPr>
          <p:cNvPicPr>
            <a:picLocks noChangeAspect="1"/>
          </p:cNvPicPr>
          <p:nvPr/>
        </p:nvPicPr>
        <p:blipFill>
          <a:blip r:embed="rId2"/>
          <a:stretch>
            <a:fillRect/>
          </a:stretch>
        </p:blipFill>
        <p:spPr>
          <a:xfrm>
            <a:off x="2832" y="-2933"/>
            <a:ext cx="9136276" cy="4763217"/>
          </a:xfrm>
          <a:prstGeom prst="rect">
            <a:avLst/>
          </a:prstGeom>
        </p:spPr>
      </p:pic>
    </p:spTree>
    <p:extLst>
      <p:ext uri="{BB962C8B-B14F-4D97-AF65-F5344CB8AC3E}">
        <p14:creationId xmlns:p14="http://schemas.microsoft.com/office/powerpoint/2010/main" val="30620088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F15F4E81-AA99-A24D-DF65-C52EB45EBECF}"/>
              </a:ext>
            </a:extLst>
          </p:cNvPr>
          <p:cNvPicPr>
            <a:picLocks noChangeAspect="1"/>
          </p:cNvPicPr>
          <p:nvPr/>
        </p:nvPicPr>
        <p:blipFill>
          <a:blip r:embed="rId2"/>
          <a:stretch>
            <a:fillRect/>
          </a:stretch>
        </p:blipFill>
        <p:spPr>
          <a:xfrm>
            <a:off x="-387" y="3037"/>
            <a:ext cx="9136276" cy="4733258"/>
          </a:xfrm>
          <a:prstGeom prst="rect">
            <a:avLst/>
          </a:prstGeom>
        </p:spPr>
      </p:pic>
    </p:spTree>
    <p:extLst>
      <p:ext uri="{BB962C8B-B14F-4D97-AF65-F5344CB8AC3E}">
        <p14:creationId xmlns:p14="http://schemas.microsoft.com/office/powerpoint/2010/main" val="1293143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report&#10;&#10;Description automatically generated">
            <a:extLst>
              <a:ext uri="{FF2B5EF4-FFF2-40B4-BE49-F238E27FC236}">
                <a16:creationId xmlns:a16="http://schemas.microsoft.com/office/drawing/2014/main" id="{CCD9317C-C9BF-56B4-BD8D-370DEF98011A}"/>
              </a:ext>
            </a:extLst>
          </p:cNvPr>
          <p:cNvPicPr>
            <a:picLocks noChangeAspect="1"/>
          </p:cNvPicPr>
          <p:nvPr/>
        </p:nvPicPr>
        <p:blipFill>
          <a:blip r:embed="rId2"/>
          <a:stretch>
            <a:fillRect/>
          </a:stretch>
        </p:blipFill>
        <p:spPr>
          <a:xfrm>
            <a:off x="1545" y="4506"/>
            <a:ext cx="9120830" cy="4731607"/>
          </a:xfrm>
          <a:prstGeom prst="rect">
            <a:avLst/>
          </a:prstGeom>
        </p:spPr>
      </p:pic>
    </p:spTree>
    <p:extLst>
      <p:ext uri="{BB962C8B-B14F-4D97-AF65-F5344CB8AC3E}">
        <p14:creationId xmlns:p14="http://schemas.microsoft.com/office/powerpoint/2010/main" val="10886243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2DB026-DD10-EE7B-2ED0-D9F38FDB335F}"/>
              </a:ext>
            </a:extLst>
          </p:cNvPr>
          <p:cNvSpPr>
            <a:spLocks noGrp="1"/>
          </p:cNvSpPr>
          <p:nvPr>
            <p:ph type="body" idx="1"/>
          </p:nvPr>
        </p:nvSpPr>
        <p:spPr>
          <a:xfrm>
            <a:off x="307820" y="1287958"/>
            <a:ext cx="8512627" cy="3193512"/>
          </a:xfrm>
        </p:spPr>
        <p:txBody>
          <a:bodyPr spcFirstLastPara="1" wrap="square" lIns="68575" tIns="34275" rIns="68575" bIns="34275" anchor="ctr" anchorCtr="0">
            <a:noAutofit/>
          </a:bodyPr>
          <a:lstStyle/>
          <a:p>
            <a:pPr algn="l">
              <a:buFont typeface="Arial" panose="020B0604020202020204" pitchFamily="34" charset="0"/>
              <a:buChar char="•"/>
            </a:pPr>
            <a:r>
              <a:rPr lang="en-US" sz="1400" b="0" i="0">
                <a:effectLst/>
                <a:latin typeface="Raleway"/>
                <a:cs typeface="Calibri"/>
              </a:rPr>
              <a:t>As a higher percentage of female applicants (7.51% or 14,170 out of 188,282) are non-defaulters compared to males (11.29% or 10,655 out of 94,404), banks can develop targeted marketing strategies specifically for female customers to enhance their loyalty.</a:t>
            </a:r>
          </a:p>
          <a:p>
            <a:pPr algn="l">
              <a:buFont typeface="Arial" panose="020B0604020202020204" pitchFamily="34" charset="0"/>
              <a:buChar char="•"/>
            </a:pPr>
            <a:r>
              <a:rPr lang="en-US" sz="1400" b="0" i="0">
                <a:effectLst/>
                <a:latin typeface="Raleway"/>
                <a:cs typeface="Calibri"/>
              </a:rPr>
              <a:t>Banks should focus on targeted marketing strategies aimed at the "Working" demographic, which shows high application rates and lower default risk.</a:t>
            </a:r>
          </a:p>
          <a:p>
            <a:pPr algn="l">
              <a:buFont typeface="Arial" panose="020B0604020202020204" pitchFamily="34" charset="0"/>
              <a:buChar char="•"/>
            </a:pPr>
            <a:r>
              <a:rPr lang="en-US" sz="1400" b="0" i="0">
                <a:effectLst/>
                <a:latin typeface="Raleway"/>
                <a:cs typeface="Calibri"/>
              </a:rPr>
              <a:t>The bank can require documentation of stable income from borrowers to verify their ability to afford the loan, thus helping to minimize the risk of defaults.</a:t>
            </a:r>
          </a:p>
          <a:p>
            <a:pPr algn="l">
              <a:buFont typeface="Arial" panose="020B0604020202020204" pitchFamily="34" charset="0"/>
              <a:buChar char="•"/>
            </a:pPr>
            <a:r>
              <a:rPr lang="en-US" sz="1400" b="0" i="0">
                <a:effectLst/>
                <a:latin typeface="Raleway"/>
                <a:cs typeface="Calibri"/>
              </a:rPr>
              <a:t>By offering financial education and tailored support for vulnerable groups, individuals, can help reduce default rates and also maintain the customer </a:t>
            </a:r>
            <a:r>
              <a:rPr lang="en-US" sz="1400" b="0" i="0" err="1">
                <a:effectLst/>
                <a:latin typeface="Raleway"/>
                <a:cs typeface="Calibri"/>
              </a:rPr>
              <a:t>loyality</a:t>
            </a:r>
            <a:r>
              <a:rPr lang="en-US" sz="1400" b="0" i="0">
                <a:effectLst/>
                <a:latin typeface="Raleway"/>
                <a:cs typeface="Calibri"/>
              </a:rPr>
              <a:t>.</a:t>
            </a:r>
          </a:p>
          <a:p>
            <a:pPr algn="l">
              <a:buFont typeface="Arial" panose="020B0604020202020204" pitchFamily="34" charset="0"/>
              <a:buChar char="•"/>
            </a:pPr>
            <a:r>
              <a:rPr lang="en-US" sz="1400" b="0" i="0">
                <a:effectLst/>
                <a:latin typeface="Raleway"/>
                <a:cs typeface="Calibri"/>
              </a:rPr>
              <a:t>Foster stronger relationships with customers by offering tailored products and services, encouraging them to seek help before defaulting.</a:t>
            </a:r>
          </a:p>
          <a:p>
            <a:pPr algn="l">
              <a:buFont typeface="Arial" panose="020B0604020202020204" pitchFamily="34" charset="0"/>
              <a:buChar char="•"/>
            </a:pPr>
            <a:r>
              <a:rPr lang="en-US" sz="1400" b="0" i="0">
                <a:effectLst/>
                <a:latin typeface="Raleway"/>
                <a:cs typeface="Calibri"/>
              </a:rPr>
              <a:t>Enhance risk assessment models to better identify potential defaulters before they miss payments, allowing for early intervention.</a:t>
            </a:r>
          </a:p>
          <a:p>
            <a:pPr algn="l">
              <a:buFont typeface="Arial" panose="020B0604020202020204" pitchFamily="34" charset="0"/>
              <a:buChar char="•"/>
            </a:pPr>
            <a:r>
              <a:rPr lang="en-US" sz="1400" b="0" i="0">
                <a:effectLst/>
                <a:latin typeface="Raleway"/>
                <a:cs typeface="Calibri"/>
              </a:rPr>
              <a:t>Bank can offer incentives for timely payments, such as interest rate reductions or discounts on future loans, to encourage responsible borrowing behavior.</a:t>
            </a:r>
          </a:p>
          <a:p>
            <a:endParaRPr lang="en-IN" sz="1400">
              <a:latin typeface="Raleway" pitchFamily="2" charset="0"/>
            </a:endParaRPr>
          </a:p>
        </p:txBody>
      </p:sp>
      <p:sp>
        <p:nvSpPr>
          <p:cNvPr id="3" name="Title 2">
            <a:extLst>
              <a:ext uri="{FF2B5EF4-FFF2-40B4-BE49-F238E27FC236}">
                <a16:creationId xmlns:a16="http://schemas.microsoft.com/office/drawing/2014/main" id="{B615C83D-CDDA-3A40-97D7-0ED3C0643E22}"/>
              </a:ext>
            </a:extLst>
          </p:cNvPr>
          <p:cNvSpPr>
            <a:spLocks noGrp="1"/>
          </p:cNvSpPr>
          <p:nvPr>
            <p:ph type="title"/>
          </p:nvPr>
        </p:nvSpPr>
        <p:spPr/>
        <p:txBody>
          <a:bodyPr/>
          <a:lstStyle/>
          <a:p>
            <a:r>
              <a:rPr lang="en-US" b="1" i="0">
                <a:effectLst/>
              </a:rPr>
              <a:t>STEPS THAT CAN BE TAKEN TO REDUCE DEFAUTERS AND INCREASE INCOME</a:t>
            </a:r>
            <a:endParaRPr lang="en-IN"/>
          </a:p>
        </p:txBody>
      </p:sp>
    </p:spTree>
    <p:extLst>
      <p:ext uri="{BB962C8B-B14F-4D97-AF65-F5344CB8AC3E}">
        <p14:creationId xmlns:p14="http://schemas.microsoft.com/office/powerpoint/2010/main" val="24250068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urple and blue logo&#10;&#10;Description automatically generated">
            <a:extLst>
              <a:ext uri="{FF2B5EF4-FFF2-40B4-BE49-F238E27FC236}">
                <a16:creationId xmlns:a16="http://schemas.microsoft.com/office/drawing/2014/main" id="{7A23109B-F543-22A5-789D-B214F302ABE3}"/>
              </a:ext>
            </a:extLst>
          </p:cNvPr>
          <p:cNvPicPr>
            <a:picLocks noChangeAspect="1"/>
          </p:cNvPicPr>
          <p:nvPr/>
        </p:nvPicPr>
        <p:blipFill>
          <a:blip r:embed="rId2"/>
          <a:stretch>
            <a:fillRect/>
          </a:stretch>
        </p:blipFill>
        <p:spPr>
          <a:xfrm>
            <a:off x="3340148" y="504288"/>
            <a:ext cx="2460539" cy="2460539"/>
          </a:xfrm>
          <a:prstGeom prst="rect">
            <a:avLst/>
          </a:prstGeom>
        </p:spPr>
      </p:pic>
      <p:sp>
        <p:nvSpPr>
          <p:cNvPr id="2" name="TextBox 1">
            <a:extLst>
              <a:ext uri="{FF2B5EF4-FFF2-40B4-BE49-F238E27FC236}">
                <a16:creationId xmlns:a16="http://schemas.microsoft.com/office/drawing/2014/main" id="{7C694C67-19D4-B67E-7099-2182EAEE749E}"/>
              </a:ext>
            </a:extLst>
          </p:cNvPr>
          <p:cNvSpPr txBox="1"/>
          <p:nvPr/>
        </p:nvSpPr>
        <p:spPr>
          <a:xfrm>
            <a:off x="818585" y="2970117"/>
            <a:ext cx="7503736" cy="461665"/>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ea typeface="+mn-lt"/>
                <a:cs typeface="+mn-lt"/>
              </a:rPr>
              <a:t>Predictive Modeling for Risk Management in BFSI</a:t>
            </a:r>
            <a:endParaRPr lang="en-US">
              <a:ea typeface="+mn-lt"/>
              <a:cs typeface="+mn-lt"/>
            </a:endParaRPr>
          </a:p>
        </p:txBody>
      </p:sp>
      <p:sp>
        <p:nvSpPr>
          <p:cNvPr id="3" name="TextBox 2">
            <a:extLst>
              <a:ext uri="{FF2B5EF4-FFF2-40B4-BE49-F238E27FC236}">
                <a16:creationId xmlns:a16="http://schemas.microsoft.com/office/drawing/2014/main" id="{186400CC-8913-9240-CF31-47E8771D675C}"/>
              </a:ext>
            </a:extLst>
          </p:cNvPr>
          <p:cNvSpPr txBox="1"/>
          <p:nvPr/>
        </p:nvSpPr>
        <p:spPr>
          <a:xfrm>
            <a:off x="2204244" y="3624318"/>
            <a:ext cx="474344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An Overview of Predictive Models and their Performance</a:t>
            </a:r>
          </a:p>
        </p:txBody>
      </p:sp>
    </p:spTree>
    <p:extLst>
      <p:ext uri="{BB962C8B-B14F-4D97-AF65-F5344CB8AC3E}">
        <p14:creationId xmlns:p14="http://schemas.microsoft.com/office/powerpoint/2010/main" val="27203382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 name="Diagram 52">
            <a:extLst>
              <a:ext uri="{FF2B5EF4-FFF2-40B4-BE49-F238E27FC236}">
                <a16:creationId xmlns:a16="http://schemas.microsoft.com/office/drawing/2014/main" id="{F5FB40C6-FE88-F41C-1524-1222F259B7A2}"/>
              </a:ext>
            </a:extLst>
          </p:cNvPr>
          <p:cNvGraphicFramePr/>
          <p:nvPr>
            <p:extLst>
              <p:ext uri="{D42A27DB-BD31-4B8C-83A1-F6EECF244321}">
                <p14:modId xmlns:p14="http://schemas.microsoft.com/office/powerpoint/2010/main" val="652855302"/>
              </p:ext>
            </p:extLst>
          </p:nvPr>
        </p:nvGraphicFramePr>
        <p:xfrm>
          <a:off x="4571999" y="305905"/>
          <a:ext cx="4316257" cy="4272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9" name="TextBox 98">
            <a:extLst>
              <a:ext uri="{FF2B5EF4-FFF2-40B4-BE49-F238E27FC236}">
                <a16:creationId xmlns:a16="http://schemas.microsoft.com/office/drawing/2014/main" id="{1AE8DC27-1B73-EA97-1573-9545E05E54DE}"/>
              </a:ext>
            </a:extLst>
          </p:cNvPr>
          <p:cNvSpPr txBox="1"/>
          <p:nvPr/>
        </p:nvSpPr>
        <p:spPr>
          <a:xfrm>
            <a:off x="696001" y="2440151"/>
            <a:ext cx="387709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0" b="1" u="sng"/>
              <a:t>Agenda</a:t>
            </a:r>
          </a:p>
        </p:txBody>
      </p:sp>
      <p:pic>
        <p:nvPicPr>
          <p:cNvPr id="100" name="Picture 99" descr="A black background with a clipboard and a pencil&#10;&#10;Description automatically generated">
            <a:extLst>
              <a:ext uri="{FF2B5EF4-FFF2-40B4-BE49-F238E27FC236}">
                <a16:creationId xmlns:a16="http://schemas.microsoft.com/office/drawing/2014/main" id="{AD155CD0-B8A2-8855-AA81-85E1E80E3DF9}"/>
              </a:ext>
            </a:extLst>
          </p:cNvPr>
          <p:cNvPicPr>
            <a:picLocks noChangeAspect="1"/>
          </p:cNvPicPr>
          <p:nvPr/>
        </p:nvPicPr>
        <p:blipFill>
          <a:blip r:embed="rId7"/>
          <a:stretch>
            <a:fillRect/>
          </a:stretch>
        </p:blipFill>
        <p:spPr>
          <a:xfrm>
            <a:off x="1690281" y="808279"/>
            <a:ext cx="1641906" cy="1634182"/>
          </a:xfrm>
          <a:prstGeom prst="rect">
            <a:avLst/>
          </a:prstGeom>
        </p:spPr>
      </p:pic>
    </p:spTree>
    <p:extLst>
      <p:ext uri="{BB962C8B-B14F-4D97-AF65-F5344CB8AC3E}">
        <p14:creationId xmlns:p14="http://schemas.microsoft.com/office/powerpoint/2010/main" val="25296424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Picture 132" descr="A black and white symbol with arrows and a target&#10;&#10;Description automatically generated">
            <a:extLst>
              <a:ext uri="{FF2B5EF4-FFF2-40B4-BE49-F238E27FC236}">
                <a16:creationId xmlns:a16="http://schemas.microsoft.com/office/drawing/2014/main" id="{34CF3D2E-87AA-65AC-A90D-192228F649BF}"/>
              </a:ext>
            </a:extLst>
          </p:cNvPr>
          <p:cNvPicPr>
            <a:picLocks noChangeAspect="1"/>
          </p:cNvPicPr>
          <p:nvPr/>
        </p:nvPicPr>
        <p:blipFill>
          <a:blip r:embed="rId2"/>
          <a:stretch>
            <a:fillRect/>
          </a:stretch>
        </p:blipFill>
        <p:spPr>
          <a:xfrm>
            <a:off x="874105" y="1019195"/>
            <a:ext cx="1430996" cy="1430996"/>
          </a:xfrm>
          <a:prstGeom prst="rect">
            <a:avLst/>
          </a:prstGeom>
          <a:ln>
            <a:noFill/>
          </a:ln>
        </p:spPr>
      </p:pic>
      <p:sp>
        <p:nvSpPr>
          <p:cNvPr id="3" name="TextBox 2">
            <a:extLst>
              <a:ext uri="{FF2B5EF4-FFF2-40B4-BE49-F238E27FC236}">
                <a16:creationId xmlns:a16="http://schemas.microsoft.com/office/drawing/2014/main" id="{2592D1BE-F2F9-3674-64A4-802AA5D4A39A}"/>
              </a:ext>
            </a:extLst>
          </p:cNvPr>
          <p:cNvSpPr txBox="1"/>
          <p:nvPr/>
        </p:nvSpPr>
        <p:spPr>
          <a:xfrm>
            <a:off x="449882" y="2575472"/>
            <a:ext cx="227209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Objective​</a:t>
            </a:r>
          </a:p>
        </p:txBody>
      </p:sp>
      <p:graphicFrame>
        <p:nvGraphicFramePr>
          <p:cNvPr id="4" name="Diagram 3">
            <a:extLst>
              <a:ext uri="{FF2B5EF4-FFF2-40B4-BE49-F238E27FC236}">
                <a16:creationId xmlns:a16="http://schemas.microsoft.com/office/drawing/2014/main" id="{65B9FFCF-0A64-F4DB-6FA6-FFD86D2C3689}"/>
              </a:ext>
            </a:extLst>
          </p:cNvPr>
          <p:cNvGraphicFramePr/>
          <p:nvPr>
            <p:extLst>
              <p:ext uri="{D42A27DB-BD31-4B8C-83A1-F6EECF244321}">
                <p14:modId xmlns:p14="http://schemas.microsoft.com/office/powerpoint/2010/main" val="1001929306"/>
              </p:ext>
            </p:extLst>
          </p:nvPr>
        </p:nvGraphicFramePr>
        <p:xfrm>
          <a:off x="3127805" y="240957"/>
          <a:ext cx="5807674" cy="44298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59826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6F81E6-4B0E-93ED-DCA8-84B9ED819FA8}"/>
              </a:ext>
            </a:extLst>
          </p:cNvPr>
          <p:cNvSpPr txBox="1"/>
          <p:nvPr/>
        </p:nvSpPr>
        <p:spPr>
          <a:xfrm>
            <a:off x="1825" y="2569395"/>
            <a:ext cx="36883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Model Building Process</a:t>
            </a:r>
          </a:p>
        </p:txBody>
      </p:sp>
      <p:graphicFrame>
        <p:nvGraphicFramePr>
          <p:cNvPr id="240" name="Diagram 239">
            <a:extLst>
              <a:ext uri="{FF2B5EF4-FFF2-40B4-BE49-F238E27FC236}">
                <a16:creationId xmlns:a16="http://schemas.microsoft.com/office/drawing/2014/main" id="{4B79A252-2E33-6A80-7DAD-13E955E07A33}"/>
              </a:ext>
            </a:extLst>
          </p:cNvPr>
          <p:cNvGraphicFramePr/>
          <p:nvPr>
            <p:extLst>
              <p:ext uri="{D42A27DB-BD31-4B8C-83A1-F6EECF244321}">
                <p14:modId xmlns:p14="http://schemas.microsoft.com/office/powerpoint/2010/main" val="85017628"/>
              </p:ext>
            </p:extLst>
          </p:nvPr>
        </p:nvGraphicFramePr>
        <p:xfrm>
          <a:off x="3693986" y="-2240"/>
          <a:ext cx="5315557" cy="47350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24" name="Picture 923">
            <a:extLst>
              <a:ext uri="{FF2B5EF4-FFF2-40B4-BE49-F238E27FC236}">
                <a16:creationId xmlns:a16="http://schemas.microsoft.com/office/drawing/2014/main" id="{3591C922-EC34-91FB-ED34-76B5A1452AEB}"/>
              </a:ext>
            </a:extLst>
          </p:cNvPr>
          <p:cNvPicPr>
            <a:picLocks noChangeAspect="1"/>
          </p:cNvPicPr>
          <p:nvPr/>
        </p:nvPicPr>
        <p:blipFill>
          <a:blip r:embed="rId7"/>
          <a:stretch>
            <a:fillRect/>
          </a:stretch>
        </p:blipFill>
        <p:spPr>
          <a:xfrm>
            <a:off x="1243091" y="1282909"/>
            <a:ext cx="1219200" cy="1219200"/>
          </a:xfrm>
          <a:prstGeom prst="rect">
            <a:avLst/>
          </a:prstGeom>
        </p:spPr>
      </p:pic>
    </p:spTree>
    <p:extLst>
      <p:ext uri="{BB962C8B-B14F-4D97-AF65-F5344CB8AC3E}">
        <p14:creationId xmlns:p14="http://schemas.microsoft.com/office/powerpoint/2010/main" val="3855722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4CB14-66E9-D80B-B5F0-A8C8488526D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1DC956C-54D0-8670-09F1-84B2C119DA67}"/>
              </a:ext>
            </a:extLst>
          </p:cNvPr>
          <p:cNvSpPr>
            <a:spLocks noGrp="1"/>
          </p:cNvSpPr>
          <p:nvPr>
            <p:ph type="title"/>
          </p:nvPr>
        </p:nvSpPr>
        <p:spPr>
          <a:xfrm>
            <a:off x="302400" y="10800"/>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73D86EB7-ACBC-1E82-7D96-3376016E5F5B}"/>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17ED5E07-668F-B64B-AC70-80F1B0F49C45}"/>
              </a:ext>
            </a:extLst>
          </p:cNvPr>
          <p:cNvSpPr txBox="1">
            <a:spLocks/>
          </p:cNvSpPr>
          <p:nvPr/>
        </p:nvSpPr>
        <p:spPr>
          <a:xfrm>
            <a:off x="302400" y="532213"/>
            <a:ext cx="5217579" cy="113054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latin typeface="Raleway"/>
              </a:rPr>
              <a:t>Understanding The Demographics</a:t>
            </a:r>
            <a:endParaRPr lang="en-US" sz="1800"/>
          </a:p>
        </p:txBody>
      </p:sp>
      <p:pic>
        <p:nvPicPr>
          <p:cNvPr id="9" name="Graphic 8" descr="Man and woman with solid fill">
            <a:extLst>
              <a:ext uri="{FF2B5EF4-FFF2-40B4-BE49-F238E27FC236}">
                <a16:creationId xmlns:a16="http://schemas.microsoft.com/office/drawing/2014/main" id="{0D7B2414-811D-9E28-E4D6-857B82B186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9070" y="1657350"/>
            <a:ext cx="914400" cy="914400"/>
          </a:xfrm>
          <a:prstGeom prst="rect">
            <a:avLst/>
          </a:prstGeom>
        </p:spPr>
      </p:pic>
      <p:sp>
        <p:nvSpPr>
          <p:cNvPr id="10" name="TextBox 9">
            <a:extLst>
              <a:ext uri="{FF2B5EF4-FFF2-40B4-BE49-F238E27FC236}">
                <a16:creationId xmlns:a16="http://schemas.microsoft.com/office/drawing/2014/main" id="{4DDA6CA6-B265-8B67-0040-37925BD571C8}"/>
              </a:ext>
            </a:extLst>
          </p:cNvPr>
          <p:cNvSpPr txBox="1"/>
          <p:nvPr/>
        </p:nvSpPr>
        <p:spPr>
          <a:xfrm>
            <a:off x="1473212" y="1759058"/>
            <a:ext cx="1680693" cy="523220"/>
          </a:xfrm>
          <a:prstGeom prst="rect">
            <a:avLst/>
          </a:prstGeom>
          <a:noFill/>
        </p:spPr>
        <p:txBody>
          <a:bodyPr wrap="square" rtlCol="0">
            <a:spAutoFit/>
          </a:bodyPr>
          <a:lstStyle/>
          <a:p>
            <a:r>
              <a:rPr lang="en-IN">
                <a:latin typeface="Raleway" pitchFamily="2" charset="0"/>
              </a:rPr>
              <a:t>Male Vs Female Ratio : 1.93</a:t>
            </a:r>
          </a:p>
        </p:txBody>
      </p:sp>
      <p:pic>
        <p:nvPicPr>
          <p:cNvPr id="12" name="Graphic 11" descr="Money with solid fill">
            <a:extLst>
              <a:ext uri="{FF2B5EF4-FFF2-40B4-BE49-F238E27FC236}">
                <a16:creationId xmlns:a16="http://schemas.microsoft.com/office/drawing/2014/main" id="{AB37FB20-1095-20D2-884A-BF3AA35C17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34732" y="1563468"/>
            <a:ext cx="914400" cy="914400"/>
          </a:xfrm>
          <a:prstGeom prst="rect">
            <a:avLst/>
          </a:prstGeom>
        </p:spPr>
      </p:pic>
      <p:sp>
        <p:nvSpPr>
          <p:cNvPr id="13" name="TextBox 12">
            <a:extLst>
              <a:ext uri="{FF2B5EF4-FFF2-40B4-BE49-F238E27FC236}">
                <a16:creationId xmlns:a16="http://schemas.microsoft.com/office/drawing/2014/main" id="{D442654D-B845-7287-4EB0-B92FD20247F8}"/>
              </a:ext>
            </a:extLst>
          </p:cNvPr>
          <p:cNvSpPr txBox="1"/>
          <p:nvPr/>
        </p:nvSpPr>
        <p:spPr>
          <a:xfrm>
            <a:off x="5835802" y="1651336"/>
            <a:ext cx="2541032" cy="738664"/>
          </a:xfrm>
          <a:prstGeom prst="rect">
            <a:avLst/>
          </a:prstGeom>
          <a:noFill/>
        </p:spPr>
        <p:txBody>
          <a:bodyPr wrap="square" rtlCol="0">
            <a:spAutoFit/>
          </a:bodyPr>
          <a:lstStyle/>
          <a:p>
            <a:r>
              <a:rPr lang="en-IN">
                <a:latin typeface="Raleway" pitchFamily="2" charset="0"/>
              </a:rPr>
              <a:t>Minimum Income : INR 25K</a:t>
            </a:r>
          </a:p>
          <a:p>
            <a:r>
              <a:rPr lang="en-IN">
                <a:latin typeface="Raleway" pitchFamily="2" charset="0"/>
              </a:rPr>
              <a:t>Max Income : INR 11.7Cr</a:t>
            </a:r>
          </a:p>
          <a:p>
            <a:r>
              <a:rPr lang="en-IN">
                <a:latin typeface="Raleway" pitchFamily="2" charset="0"/>
              </a:rPr>
              <a:t>Average Income : INR 1.68L</a:t>
            </a:r>
          </a:p>
        </p:txBody>
      </p:sp>
      <p:sp>
        <p:nvSpPr>
          <p:cNvPr id="3" name="TextBox 2">
            <a:extLst>
              <a:ext uri="{FF2B5EF4-FFF2-40B4-BE49-F238E27FC236}">
                <a16:creationId xmlns:a16="http://schemas.microsoft.com/office/drawing/2014/main" id="{CEBF18A8-BC7C-C757-442E-B9E96370D906}"/>
              </a:ext>
            </a:extLst>
          </p:cNvPr>
          <p:cNvSpPr txBox="1"/>
          <p:nvPr/>
        </p:nvSpPr>
        <p:spPr>
          <a:xfrm>
            <a:off x="3676625" y="3012315"/>
            <a:ext cx="3634528"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Raleway" pitchFamily="2" charset="0"/>
              </a:rPr>
              <a:t>Age distribution</a:t>
            </a:r>
          </a:p>
          <a:p>
            <a:r>
              <a:rPr lang="en-US">
                <a:latin typeface="Raleway" pitchFamily="2" charset="0"/>
              </a:rPr>
              <a:t>Minimum age : 20</a:t>
            </a:r>
          </a:p>
          <a:p>
            <a:r>
              <a:rPr lang="en-US">
                <a:latin typeface="Raleway" pitchFamily="2" charset="0"/>
              </a:rPr>
              <a:t>Maximum age: 70</a:t>
            </a:r>
          </a:p>
          <a:p>
            <a:r>
              <a:rPr lang="en-US">
                <a:latin typeface="Raleway" pitchFamily="2" charset="0"/>
              </a:rPr>
              <a:t>35- 40 years has max applicants</a:t>
            </a:r>
          </a:p>
          <a:p>
            <a:endParaRPr lang="en-US"/>
          </a:p>
        </p:txBody>
      </p:sp>
      <p:pic>
        <p:nvPicPr>
          <p:cNvPr id="7" name="Graphic 6" descr="Group of women with solid fill">
            <a:extLst>
              <a:ext uri="{FF2B5EF4-FFF2-40B4-BE49-F238E27FC236}">
                <a16:creationId xmlns:a16="http://schemas.microsoft.com/office/drawing/2014/main" id="{15D68669-317F-D58A-2010-0AD02E21C8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55946" y="3017947"/>
            <a:ext cx="914400" cy="914400"/>
          </a:xfrm>
          <a:prstGeom prst="rect">
            <a:avLst/>
          </a:prstGeom>
        </p:spPr>
      </p:pic>
    </p:spTree>
    <p:extLst>
      <p:ext uri="{BB962C8B-B14F-4D97-AF65-F5344CB8AC3E}">
        <p14:creationId xmlns:p14="http://schemas.microsoft.com/office/powerpoint/2010/main" val="40782055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3B1471-34AA-0823-29C4-0E8F66AA6ACC}"/>
              </a:ext>
            </a:extLst>
          </p:cNvPr>
          <p:cNvSpPr txBox="1"/>
          <p:nvPr/>
        </p:nvSpPr>
        <p:spPr>
          <a:xfrm>
            <a:off x="1967543" y="159450"/>
            <a:ext cx="5211979"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t>Data Preparation</a:t>
            </a:r>
            <a:endParaRPr lang="en-US" sz="3600"/>
          </a:p>
          <a:p>
            <a:pPr algn="ctr"/>
            <a:endParaRPr lang="en-US"/>
          </a:p>
        </p:txBody>
      </p:sp>
      <p:graphicFrame>
        <p:nvGraphicFramePr>
          <p:cNvPr id="3" name="Diagram 2">
            <a:extLst>
              <a:ext uri="{FF2B5EF4-FFF2-40B4-BE49-F238E27FC236}">
                <a16:creationId xmlns:a16="http://schemas.microsoft.com/office/drawing/2014/main" id="{5301F3A7-21A3-508A-BB82-2573E6D97FBB}"/>
              </a:ext>
            </a:extLst>
          </p:cNvPr>
          <p:cNvGraphicFramePr/>
          <p:nvPr>
            <p:extLst>
              <p:ext uri="{D42A27DB-BD31-4B8C-83A1-F6EECF244321}">
                <p14:modId xmlns:p14="http://schemas.microsoft.com/office/powerpoint/2010/main" val="1459401603"/>
              </p:ext>
            </p:extLst>
          </p:nvPr>
        </p:nvGraphicFramePr>
        <p:xfrm>
          <a:off x="393494" y="1230131"/>
          <a:ext cx="8366383" cy="3170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2710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FA1C71-DE66-F9FE-5E17-889CE0351203}"/>
              </a:ext>
            </a:extLst>
          </p:cNvPr>
          <p:cNvSpPr txBox="1"/>
          <p:nvPr/>
        </p:nvSpPr>
        <p:spPr>
          <a:xfrm>
            <a:off x="321161" y="220342"/>
            <a:ext cx="867588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t>Commonly Used Algorithms for Classification</a:t>
            </a:r>
          </a:p>
          <a:p>
            <a:pPr algn="ctr"/>
            <a:endParaRPr lang="en-US" sz="2800" b="1"/>
          </a:p>
        </p:txBody>
      </p:sp>
      <p:graphicFrame>
        <p:nvGraphicFramePr>
          <p:cNvPr id="4" name="Diagram 3">
            <a:extLst>
              <a:ext uri="{FF2B5EF4-FFF2-40B4-BE49-F238E27FC236}">
                <a16:creationId xmlns:a16="http://schemas.microsoft.com/office/drawing/2014/main" id="{FA6983A0-9D88-0DC4-07B9-591D7558C904}"/>
              </a:ext>
            </a:extLst>
          </p:cNvPr>
          <p:cNvGraphicFramePr/>
          <p:nvPr>
            <p:extLst>
              <p:ext uri="{D42A27DB-BD31-4B8C-83A1-F6EECF244321}">
                <p14:modId xmlns:p14="http://schemas.microsoft.com/office/powerpoint/2010/main" val="3780995194"/>
              </p:ext>
            </p:extLst>
          </p:nvPr>
        </p:nvGraphicFramePr>
        <p:xfrm>
          <a:off x="646452" y="742950"/>
          <a:ext cx="8179006" cy="1821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100" name="Diagram 3099">
            <a:extLst>
              <a:ext uri="{FF2B5EF4-FFF2-40B4-BE49-F238E27FC236}">
                <a16:creationId xmlns:a16="http://schemas.microsoft.com/office/drawing/2014/main" id="{C310724E-D96F-9E83-E6B0-47FBB35F915C}"/>
              </a:ext>
            </a:extLst>
          </p:cNvPr>
          <p:cNvGraphicFramePr/>
          <p:nvPr>
            <p:extLst>
              <p:ext uri="{D42A27DB-BD31-4B8C-83A1-F6EECF244321}">
                <p14:modId xmlns:p14="http://schemas.microsoft.com/office/powerpoint/2010/main" val="2842520913"/>
              </p:ext>
            </p:extLst>
          </p:nvPr>
        </p:nvGraphicFramePr>
        <p:xfrm>
          <a:off x="648325" y="2800725"/>
          <a:ext cx="8173387" cy="183404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6604785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B2CF7C-5199-1A25-5488-9F5441E4D6B9}"/>
              </a:ext>
            </a:extLst>
          </p:cNvPr>
          <p:cNvSpPr txBox="1"/>
          <p:nvPr/>
        </p:nvSpPr>
        <p:spPr>
          <a:xfrm>
            <a:off x="101336" y="2355938"/>
            <a:ext cx="273383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t>Predictive Models Overview</a:t>
            </a:r>
            <a:endParaRPr lang="en-US"/>
          </a:p>
        </p:txBody>
      </p:sp>
      <p:graphicFrame>
        <p:nvGraphicFramePr>
          <p:cNvPr id="3" name="Diagram 2">
            <a:extLst>
              <a:ext uri="{FF2B5EF4-FFF2-40B4-BE49-F238E27FC236}">
                <a16:creationId xmlns:a16="http://schemas.microsoft.com/office/drawing/2014/main" id="{FBD42B3F-6514-AACA-8707-BB8FD51CC79B}"/>
              </a:ext>
            </a:extLst>
          </p:cNvPr>
          <p:cNvGraphicFramePr/>
          <p:nvPr>
            <p:extLst>
              <p:ext uri="{D42A27DB-BD31-4B8C-83A1-F6EECF244321}">
                <p14:modId xmlns:p14="http://schemas.microsoft.com/office/powerpoint/2010/main" val="643189839"/>
              </p:ext>
            </p:extLst>
          </p:nvPr>
        </p:nvGraphicFramePr>
        <p:xfrm>
          <a:off x="2664555" y="7626"/>
          <a:ext cx="6357647" cy="4702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63" name="Picture 1162">
            <a:extLst>
              <a:ext uri="{FF2B5EF4-FFF2-40B4-BE49-F238E27FC236}">
                <a16:creationId xmlns:a16="http://schemas.microsoft.com/office/drawing/2014/main" id="{19757C25-4353-17AC-6E4A-1333D23BF810}"/>
              </a:ext>
            </a:extLst>
          </p:cNvPr>
          <p:cNvPicPr>
            <a:picLocks noChangeAspect="1"/>
          </p:cNvPicPr>
          <p:nvPr/>
        </p:nvPicPr>
        <p:blipFill>
          <a:blip r:embed="rId7"/>
          <a:stretch>
            <a:fillRect/>
          </a:stretch>
        </p:blipFill>
        <p:spPr>
          <a:xfrm>
            <a:off x="680145" y="787759"/>
            <a:ext cx="1581150" cy="1565704"/>
          </a:xfrm>
          <a:prstGeom prst="rect">
            <a:avLst/>
          </a:prstGeom>
        </p:spPr>
      </p:pic>
    </p:spTree>
    <p:extLst>
      <p:ext uri="{BB962C8B-B14F-4D97-AF65-F5344CB8AC3E}">
        <p14:creationId xmlns:p14="http://schemas.microsoft.com/office/powerpoint/2010/main" val="42352555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BCADA5-C543-B30B-31FB-381604208C98}"/>
              </a:ext>
            </a:extLst>
          </p:cNvPr>
          <p:cNvPicPr>
            <a:picLocks noChangeAspect="1"/>
          </p:cNvPicPr>
          <p:nvPr/>
        </p:nvPicPr>
        <p:blipFill>
          <a:blip r:embed="rId2"/>
          <a:stretch>
            <a:fillRect/>
          </a:stretch>
        </p:blipFill>
        <p:spPr>
          <a:xfrm>
            <a:off x="2342" y="1699954"/>
            <a:ext cx="4853065" cy="3036495"/>
          </a:xfrm>
          <a:prstGeom prst="rect">
            <a:avLst/>
          </a:prstGeom>
          <a:ln>
            <a:solidFill>
              <a:schemeClr val="accent4"/>
            </a:solidFill>
          </a:ln>
        </p:spPr>
      </p:pic>
      <p:graphicFrame>
        <p:nvGraphicFramePr>
          <p:cNvPr id="3" name="Diagram 2">
            <a:extLst>
              <a:ext uri="{FF2B5EF4-FFF2-40B4-BE49-F238E27FC236}">
                <a16:creationId xmlns:a16="http://schemas.microsoft.com/office/drawing/2014/main" id="{390196A0-A890-C42D-336B-C10DF0A26449}"/>
              </a:ext>
            </a:extLst>
          </p:cNvPr>
          <p:cNvGraphicFramePr/>
          <p:nvPr>
            <p:extLst>
              <p:ext uri="{D42A27DB-BD31-4B8C-83A1-F6EECF244321}">
                <p14:modId xmlns:p14="http://schemas.microsoft.com/office/powerpoint/2010/main" val="1760654951"/>
              </p:ext>
            </p:extLst>
          </p:nvPr>
        </p:nvGraphicFramePr>
        <p:xfrm>
          <a:off x="4965492" y="199556"/>
          <a:ext cx="4037974" cy="4538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87" name="TextBox 986">
            <a:extLst>
              <a:ext uri="{FF2B5EF4-FFF2-40B4-BE49-F238E27FC236}">
                <a16:creationId xmlns:a16="http://schemas.microsoft.com/office/drawing/2014/main" id="{A6CF34EA-ADB9-44C6-885E-D560B8DC872C}"/>
              </a:ext>
            </a:extLst>
          </p:cNvPr>
          <p:cNvSpPr txBox="1"/>
          <p:nvPr/>
        </p:nvSpPr>
        <p:spPr>
          <a:xfrm>
            <a:off x="1061299" y="388896"/>
            <a:ext cx="402455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Model Evaluation Metrics</a:t>
            </a:r>
          </a:p>
        </p:txBody>
      </p:sp>
      <p:pic>
        <p:nvPicPr>
          <p:cNvPr id="1021" name="Picture 1020" descr="A black and white logo with a brain and circuit board&#10;&#10;Description automatically generated">
            <a:extLst>
              <a:ext uri="{FF2B5EF4-FFF2-40B4-BE49-F238E27FC236}">
                <a16:creationId xmlns:a16="http://schemas.microsoft.com/office/drawing/2014/main" id="{8AEB919A-8642-714F-FDB2-5BE152FC5B00}"/>
              </a:ext>
            </a:extLst>
          </p:cNvPr>
          <p:cNvPicPr>
            <a:picLocks noChangeAspect="1"/>
          </p:cNvPicPr>
          <p:nvPr/>
        </p:nvPicPr>
        <p:blipFill>
          <a:blip r:embed="rId8"/>
          <a:srcRect l="19392" t="10977" r="16596" b="33474"/>
          <a:stretch/>
        </p:blipFill>
        <p:spPr>
          <a:xfrm>
            <a:off x="-3400" y="542974"/>
            <a:ext cx="1067905" cy="900822"/>
          </a:xfrm>
          <a:prstGeom prst="rect">
            <a:avLst/>
          </a:prstGeom>
        </p:spPr>
      </p:pic>
    </p:spTree>
    <p:extLst>
      <p:ext uri="{BB962C8B-B14F-4D97-AF65-F5344CB8AC3E}">
        <p14:creationId xmlns:p14="http://schemas.microsoft.com/office/powerpoint/2010/main" val="3053765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TextBox 272">
            <a:extLst>
              <a:ext uri="{FF2B5EF4-FFF2-40B4-BE49-F238E27FC236}">
                <a16:creationId xmlns:a16="http://schemas.microsoft.com/office/drawing/2014/main" id="{15B2B390-6475-281B-DC6F-395FC1A4308E}"/>
              </a:ext>
            </a:extLst>
          </p:cNvPr>
          <p:cNvSpPr txBox="1"/>
          <p:nvPr/>
        </p:nvSpPr>
        <p:spPr>
          <a:xfrm>
            <a:off x="1139252" y="937"/>
            <a:ext cx="6865495"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Model Evaluation Comparison Summary</a:t>
            </a:r>
            <a:endParaRPr lang="en-US"/>
          </a:p>
          <a:p>
            <a:pPr marL="228600" indent="-228600" algn="ctr">
              <a:buFont typeface=""/>
              <a:buChar char="•"/>
            </a:pPr>
            <a:endParaRPr lang="en-US"/>
          </a:p>
        </p:txBody>
      </p:sp>
      <p:graphicFrame>
        <p:nvGraphicFramePr>
          <p:cNvPr id="13" name="Table 12">
            <a:extLst>
              <a:ext uri="{FF2B5EF4-FFF2-40B4-BE49-F238E27FC236}">
                <a16:creationId xmlns:a16="http://schemas.microsoft.com/office/drawing/2014/main" id="{399E3B15-CE57-7B73-1A44-540DDD3C2FB9}"/>
              </a:ext>
            </a:extLst>
          </p:cNvPr>
          <p:cNvGraphicFramePr>
            <a:graphicFrameLocks noGrp="1"/>
          </p:cNvGraphicFramePr>
          <p:nvPr>
            <p:extLst>
              <p:ext uri="{D42A27DB-BD31-4B8C-83A1-F6EECF244321}">
                <p14:modId xmlns:p14="http://schemas.microsoft.com/office/powerpoint/2010/main" val="4143987186"/>
              </p:ext>
            </p:extLst>
          </p:nvPr>
        </p:nvGraphicFramePr>
        <p:xfrm>
          <a:off x="290015" y="452082"/>
          <a:ext cx="8568528" cy="2834640"/>
        </p:xfrm>
        <a:graphic>
          <a:graphicData uri="http://schemas.openxmlformats.org/drawingml/2006/table">
            <a:tbl>
              <a:tblPr firstRow="1" firstCol="1" bandRow="1">
                <a:tableStyleId>{7DF18680-E054-41AD-8BC1-D1AEF772440D}</a:tableStyleId>
              </a:tblPr>
              <a:tblGrid>
                <a:gridCol w="1071066">
                  <a:extLst>
                    <a:ext uri="{9D8B030D-6E8A-4147-A177-3AD203B41FA5}">
                      <a16:colId xmlns:a16="http://schemas.microsoft.com/office/drawing/2014/main" val="2727592594"/>
                    </a:ext>
                  </a:extLst>
                </a:gridCol>
                <a:gridCol w="1071066">
                  <a:extLst>
                    <a:ext uri="{9D8B030D-6E8A-4147-A177-3AD203B41FA5}">
                      <a16:colId xmlns:a16="http://schemas.microsoft.com/office/drawing/2014/main" val="4097908795"/>
                    </a:ext>
                  </a:extLst>
                </a:gridCol>
                <a:gridCol w="1071066">
                  <a:extLst>
                    <a:ext uri="{9D8B030D-6E8A-4147-A177-3AD203B41FA5}">
                      <a16:colId xmlns:a16="http://schemas.microsoft.com/office/drawing/2014/main" val="3632187241"/>
                    </a:ext>
                  </a:extLst>
                </a:gridCol>
                <a:gridCol w="1071066">
                  <a:extLst>
                    <a:ext uri="{9D8B030D-6E8A-4147-A177-3AD203B41FA5}">
                      <a16:colId xmlns:a16="http://schemas.microsoft.com/office/drawing/2014/main" val="2097055402"/>
                    </a:ext>
                  </a:extLst>
                </a:gridCol>
                <a:gridCol w="1071066">
                  <a:extLst>
                    <a:ext uri="{9D8B030D-6E8A-4147-A177-3AD203B41FA5}">
                      <a16:colId xmlns:a16="http://schemas.microsoft.com/office/drawing/2014/main" val="3801838056"/>
                    </a:ext>
                  </a:extLst>
                </a:gridCol>
                <a:gridCol w="1071066">
                  <a:extLst>
                    <a:ext uri="{9D8B030D-6E8A-4147-A177-3AD203B41FA5}">
                      <a16:colId xmlns:a16="http://schemas.microsoft.com/office/drawing/2014/main" val="3305000486"/>
                    </a:ext>
                  </a:extLst>
                </a:gridCol>
                <a:gridCol w="1071066">
                  <a:extLst>
                    <a:ext uri="{9D8B030D-6E8A-4147-A177-3AD203B41FA5}">
                      <a16:colId xmlns:a16="http://schemas.microsoft.com/office/drawing/2014/main" val="3715284530"/>
                    </a:ext>
                  </a:extLst>
                </a:gridCol>
                <a:gridCol w="1071066">
                  <a:extLst>
                    <a:ext uri="{9D8B030D-6E8A-4147-A177-3AD203B41FA5}">
                      <a16:colId xmlns:a16="http://schemas.microsoft.com/office/drawing/2014/main" val="2543263754"/>
                    </a:ext>
                  </a:extLst>
                </a:gridCol>
              </a:tblGrid>
              <a:tr h="303505">
                <a:tc>
                  <a:txBody>
                    <a:bodyPr/>
                    <a:lstStyle/>
                    <a:p>
                      <a:pPr algn="l"/>
                      <a:r>
                        <a:rPr lang="en-US" sz="900"/>
                        <a:t>Model</a:t>
                      </a:r>
                    </a:p>
                  </a:txBody>
                  <a:tcPr anchor="ctr"/>
                </a:tc>
                <a:tc>
                  <a:txBody>
                    <a:bodyPr/>
                    <a:lstStyle/>
                    <a:p>
                      <a:pPr algn="l"/>
                      <a:r>
                        <a:rPr lang="en-US" sz="900"/>
                        <a:t>Features Used</a:t>
                      </a:r>
                    </a:p>
                  </a:txBody>
                  <a:tcPr anchor="ctr"/>
                </a:tc>
                <a:tc>
                  <a:txBody>
                    <a:bodyPr/>
                    <a:lstStyle/>
                    <a:p>
                      <a:pPr algn="l"/>
                      <a:r>
                        <a:rPr lang="en-US" sz="900"/>
                        <a:t>Technique</a:t>
                      </a:r>
                    </a:p>
                  </a:txBody>
                  <a:tcPr anchor="ctr"/>
                </a:tc>
                <a:tc>
                  <a:txBody>
                    <a:bodyPr/>
                    <a:lstStyle/>
                    <a:p>
                      <a:pPr algn="ctr"/>
                      <a:r>
                        <a:rPr lang="en-US" sz="900"/>
                        <a:t>Accuracy Score</a:t>
                      </a:r>
                    </a:p>
                  </a:txBody>
                  <a:tcPr anchor="ctr"/>
                </a:tc>
                <a:tc>
                  <a:txBody>
                    <a:bodyPr/>
                    <a:lstStyle/>
                    <a:p>
                      <a:pPr algn="ctr"/>
                      <a:r>
                        <a:rPr lang="en-US" sz="900"/>
                        <a:t>Precision (Class 0)</a:t>
                      </a:r>
                    </a:p>
                  </a:txBody>
                  <a:tcPr anchor="ctr"/>
                </a:tc>
                <a:tc>
                  <a:txBody>
                    <a:bodyPr/>
                    <a:lstStyle/>
                    <a:p>
                      <a:pPr algn="ctr"/>
                      <a:r>
                        <a:rPr lang="en-US" sz="900"/>
                        <a:t>Precision (Class 1)</a:t>
                      </a:r>
                    </a:p>
                  </a:txBody>
                  <a:tcPr anchor="ctr"/>
                </a:tc>
                <a:tc>
                  <a:txBody>
                    <a:bodyPr/>
                    <a:lstStyle/>
                    <a:p>
                      <a:pPr algn="ctr"/>
                      <a:r>
                        <a:rPr lang="en-US" sz="900"/>
                        <a:t>Recall (Class 0)</a:t>
                      </a:r>
                    </a:p>
                  </a:txBody>
                  <a:tcPr anchor="ctr"/>
                </a:tc>
                <a:tc>
                  <a:txBody>
                    <a:bodyPr/>
                    <a:lstStyle/>
                    <a:p>
                      <a:pPr algn="ctr"/>
                      <a:r>
                        <a:rPr lang="en-US" sz="900"/>
                        <a:t>Recall (Class 1)</a:t>
                      </a:r>
                    </a:p>
                  </a:txBody>
                  <a:tcPr anchor="ctr"/>
                </a:tc>
                <a:extLst>
                  <a:ext uri="{0D108BD9-81ED-4DB2-BD59-A6C34878D82A}">
                    <a16:rowId xmlns:a16="http://schemas.microsoft.com/office/drawing/2014/main" val="484158046"/>
                  </a:ext>
                </a:extLst>
              </a:tr>
              <a:tr h="190775">
                <a:tc>
                  <a:txBody>
                    <a:bodyPr/>
                    <a:lstStyle/>
                    <a:p>
                      <a:pPr algn="l"/>
                      <a:r>
                        <a:rPr lang="en-US" sz="900"/>
                        <a:t>Model 1</a:t>
                      </a:r>
                    </a:p>
                  </a:txBody>
                  <a:tcPr anchor="ctr"/>
                </a:tc>
                <a:tc>
                  <a:txBody>
                    <a:bodyPr/>
                    <a:lstStyle/>
                    <a:p>
                      <a:pPr algn="l"/>
                      <a:r>
                        <a:rPr lang="en-US" sz="900"/>
                        <a:t>All features</a:t>
                      </a:r>
                    </a:p>
                  </a:txBody>
                  <a:tcPr anchor="ctr"/>
                </a:tc>
                <a:tc>
                  <a:txBody>
                    <a:bodyPr/>
                    <a:lstStyle/>
                    <a:p>
                      <a:pPr algn="l"/>
                      <a:r>
                        <a:rPr lang="en-US" sz="900"/>
                        <a:t>Random Forest</a:t>
                      </a:r>
                    </a:p>
                  </a:txBody>
                  <a:tcPr anchor="ctr"/>
                </a:tc>
                <a:tc>
                  <a:txBody>
                    <a:bodyPr/>
                    <a:lstStyle/>
                    <a:p>
                      <a:pPr algn="ctr"/>
                      <a:r>
                        <a:rPr lang="en-US" sz="900"/>
                        <a:t>68.24%</a:t>
                      </a:r>
                    </a:p>
                  </a:txBody>
                  <a:tcPr anchor="ctr"/>
                </a:tc>
                <a:tc>
                  <a:txBody>
                    <a:bodyPr/>
                    <a:lstStyle/>
                    <a:p>
                      <a:pPr algn="ctr"/>
                      <a:r>
                        <a:rPr lang="en-US" sz="900"/>
                        <a:t>0.68</a:t>
                      </a:r>
                    </a:p>
                  </a:txBody>
                  <a:tcPr anchor="ctr"/>
                </a:tc>
                <a:tc>
                  <a:txBody>
                    <a:bodyPr/>
                    <a:lstStyle/>
                    <a:p>
                      <a:pPr algn="ctr"/>
                      <a:r>
                        <a:rPr lang="en-US" sz="900"/>
                        <a:t>0.69</a:t>
                      </a:r>
                    </a:p>
                  </a:txBody>
                  <a:tcPr anchor="ctr"/>
                </a:tc>
                <a:tc>
                  <a:txBody>
                    <a:bodyPr/>
                    <a:lstStyle/>
                    <a:p>
                      <a:pPr algn="ctr"/>
                      <a:r>
                        <a:rPr lang="en-US" sz="900"/>
                        <a:t>0.74</a:t>
                      </a:r>
                    </a:p>
                  </a:txBody>
                  <a:tcPr anchor="ctr"/>
                </a:tc>
                <a:tc>
                  <a:txBody>
                    <a:bodyPr/>
                    <a:lstStyle/>
                    <a:p>
                      <a:pPr algn="ctr"/>
                      <a:r>
                        <a:rPr lang="en-US" sz="900"/>
                        <a:t>0.62</a:t>
                      </a:r>
                    </a:p>
                  </a:txBody>
                  <a:tcPr anchor="ctr"/>
                </a:tc>
                <a:extLst>
                  <a:ext uri="{0D108BD9-81ED-4DB2-BD59-A6C34878D82A}">
                    <a16:rowId xmlns:a16="http://schemas.microsoft.com/office/drawing/2014/main" val="3480033971"/>
                  </a:ext>
                </a:extLst>
              </a:tr>
              <a:tr h="416237">
                <a:tc>
                  <a:txBody>
                    <a:bodyPr/>
                    <a:lstStyle/>
                    <a:p>
                      <a:pPr algn="l"/>
                      <a:r>
                        <a:rPr lang="en-US" sz="900"/>
                        <a:t>Model 2</a:t>
                      </a:r>
                    </a:p>
                  </a:txBody>
                  <a:tcPr anchor="ctr"/>
                </a:tc>
                <a:tc>
                  <a:txBody>
                    <a:bodyPr/>
                    <a:lstStyle/>
                    <a:p>
                      <a:pPr algn="l"/>
                      <a:r>
                        <a:rPr lang="en-US" sz="900"/>
                        <a:t>Domain Knowledge Features</a:t>
                      </a:r>
                    </a:p>
                  </a:txBody>
                  <a:tcPr anchor="ctr"/>
                </a:tc>
                <a:tc>
                  <a:txBody>
                    <a:bodyPr/>
                    <a:lstStyle/>
                    <a:p>
                      <a:pPr algn="l"/>
                      <a:r>
                        <a:rPr lang="en-US" sz="900"/>
                        <a:t>Random Forest</a:t>
                      </a:r>
                    </a:p>
                  </a:txBody>
                  <a:tcPr anchor="ctr"/>
                </a:tc>
                <a:tc>
                  <a:txBody>
                    <a:bodyPr/>
                    <a:lstStyle/>
                    <a:p>
                      <a:pPr algn="ctr"/>
                      <a:r>
                        <a:rPr lang="en-US" sz="900"/>
                        <a:t>61.34%</a:t>
                      </a:r>
                    </a:p>
                  </a:txBody>
                  <a:tcPr anchor="ctr"/>
                </a:tc>
                <a:tc>
                  <a:txBody>
                    <a:bodyPr/>
                    <a:lstStyle/>
                    <a:p>
                      <a:pPr algn="ctr"/>
                      <a:r>
                        <a:rPr lang="en-US" sz="900"/>
                        <a:t>0.61</a:t>
                      </a:r>
                    </a:p>
                  </a:txBody>
                  <a:tcPr anchor="ctr"/>
                </a:tc>
                <a:tc>
                  <a:txBody>
                    <a:bodyPr/>
                    <a:lstStyle/>
                    <a:p>
                      <a:pPr algn="ctr"/>
                      <a:r>
                        <a:rPr lang="en-US" sz="900"/>
                        <a:t>0.62</a:t>
                      </a:r>
                    </a:p>
                  </a:txBody>
                  <a:tcPr anchor="ctr"/>
                </a:tc>
                <a:tc>
                  <a:txBody>
                    <a:bodyPr/>
                    <a:lstStyle/>
                    <a:p>
                      <a:pPr algn="ctr"/>
                      <a:r>
                        <a:rPr lang="en-US" sz="900"/>
                        <a:t>0.69</a:t>
                      </a:r>
                    </a:p>
                  </a:txBody>
                  <a:tcPr anchor="ctr"/>
                </a:tc>
                <a:tc>
                  <a:txBody>
                    <a:bodyPr/>
                    <a:lstStyle/>
                    <a:p>
                      <a:pPr algn="ctr"/>
                      <a:r>
                        <a:rPr lang="en-US" sz="900"/>
                        <a:t>0.53</a:t>
                      </a:r>
                    </a:p>
                  </a:txBody>
                  <a:tcPr anchor="ctr"/>
                </a:tc>
                <a:extLst>
                  <a:ext uri="{0D108BD9-81ED-4DB2-BD59-A6C34878D82A}">
                    <a16:rowId xmlns:a16="http://schemas.microsoft.com/office/drawing/2014/main" val="2915100630"/>
                  </a:ext>
                </a:extLst>
              </a:tr>
              <a:tr h="303505">
                <a:tc>
                  <a:txBody>
                    <a:bodyPr/>
                    <a:lstStyle/>
                    <a:p>
                      <a:pPr algn="l"/>
                      <a:r>
                        <a:rPr lang="en-US" sz="900"/>
                        <a:t>Model 3</a:t>
                      </a:r>
                    </a:p>
                  </a:txBody>
                  <a:tcPr anchor="ctr"/>
                </a:tc>
                <a:tc>
                  <a:txBody>
                    <a:bodyPr/>
                    <a:lstStyle/>
                    <a:p>
                      <a:pPr algn="l"/>
                      <a:r>
                        <a:rPr lang="en-US" sz="900"/>
                        <a:t>Top Correlated Features</a:t>
                      </a:r>
                    </a:p>
                  </a:txBody>
                  <a:tcPr anchor="ctr"/>
                </a:tc>
                <a:tc>
                  <a:txBody>
                    <a:bodyPr/>
                    <a:lstStyle/>
                    <a:p>
                      <a:pPr algn="l"/>
                      <a:r>
                        <a:rPr lang="en-US" sz="900"/>
                        <a:t>Random Forest</a:t>
                      </a:r>
                    </a:p>
                  </a:txBody>
                  <a:tcPr anchor="ctr"/>
                </a:tc>
                <a:tc>
                  <a:txBody>
                    <a:bodyPr/>
                    <a:lstStyle/>
                    <a:p>
                      <a:pPr algn="ctr"/>
                      <a:r>
                        <a:rPr lang="en-US" sz="900"/>
                        <a:t>60.77%</a:t>
                      </a:r>
                    </a:p>
                  </a:txBody>
                  <a:tcPr anchor="ctr"/>
                </a:tc>
                <a:tc>
                  <a:txBody>
                    <a:bodyPr/>
                    <a:lstStyle/>
                    <a:p>
                      <a:pPr algn="ctr"/>
                      <a:r>
                        <a:rPr lang="en-US" sz="900"/>
                        <a:t>0.61</a:t>
                      </a:r>
                    </a:p>
                  </a:txBody>
                  <a:tcPr anchor="ctr"/>
                </a:tc>
                <a:tc>
                  <a:txBody>
                    <a:bodyPr/>
                    <a:lstStyle/>
                    <a:p>
                      <a:pPr algn="ctr"/>
                      <a:r>
                        <a:rPr lang="en-US" sz="900"/>
                        <a:t>0.61</a:t>
                      </a:r>
                    </a:p>
                  </a:txBody>
                  <a:tcPr anchor="ctr"/>
                </a:tc>
                <a:tc>
                  <a:txBody>
                    <a:bodyPr/>
                    <a:lstStyle/>
                    <a:p>
                      <a:pPr algn="ctr"/>
                      <a:r>
                        <a:rPr lang="en-US" sz="900"/>
                        <a:t>0.69</a:t>
                      </a:r>
                    </a:p>
                  </a:txBody>
                  <a:tcPr anchor="ctr"/>
                </a:tc>
                <a:tc>
                  <a:txBody>
                    <a:bodyPr/>
                    <a:lstStyle/>
                    <a:p>
                      <a:pPr algn="ctr"/>
                      <a:r>
                        <a:rPr lang="en-US" sz="900"/>
                        <a:t>0.52</a:t>
                      </a:r>
                    </a:p>
                  </a:txBody>
                  <a:tcPr anchor="ctr"/>
                </a:tc>
                <a:extLst>
                  <a:ext uri="{0D108BD9-81ED-4DB2-BD59-A6C34878D82A}">
                    <a16:rowId xmlns:a16="http://schemas.microsoft.com/office/drawing/2014/main" val="679024666"/>
                  </a:ext>
                </a:extLst>
              </a:tr>
              <a:tr h="303505">
                <a:tc>
                  <a:txBody>
                    <a:bodyPr/>
                    <a:lstStyle/>
                    <a:p>
                      <a:pPr algn="l"/>
                      <a:r>
                        <a:rPr lang="en-US" sz="900"/>
                        <a:t>Model 4</a:t>
                      </a:r>
                    </a:p>
                  </a:txBody>
                  <a:tcPr anchor="ctr"/>
                </a:tc>
                <a:tc>
                  <a:txBody>
                    <a:bodyPr/>
                    <a:lstStyle/>
                    <a:p>
                      <a:pPr algn="l"/>
                      <a:r>
                        <a:rPr lang="en-US" sz="900"/>
                        <a:t>All Features</a:t>
                      </a:r>
                    </a:p>
                  </a:txBody>
                  <a:tcPr anchor="ctr"/>
                </a:tc>
                <a:tc>
                  <a:txBody>
                    <a:bodyPr/>
                    <a:lstStyle/>
                    <a:p>
                      <a:pPr algn="l"/>
                      <a:r>
                        <a:rPr lang="en-US" sz="900"/>
                        <a:t>Random Forest (Grid Search)</a:t>
                      </a:r>
                    </a:p>
                  </a:txBody>
                  <a:tcPr anchor="ctr"/>
                </a:tc>
                <a:tc>
                  <a:txBody>
                    <a:bodyPr/>
                    <a:lstStyle/>
                    <a:p>
                      <a:pPr algn="ctr"/>
                      <a:r>
                        <a:rPr lang="en-US" sz="900"/>
                        <a:t>68.24%</a:t>
                      </a:r>
                    </a:p>
                  </a:txBody>
                  <a:tcPr anchor="ctr"/>
                </a:tc>
                <a:tc>
                  <a:txBody>
                    <a:bodyPr/>
                    <a:lstStyle/>
                    <a:p>
                      <a:pPr algn="ctr"/>
                      <a:r>
                        <a:rPr lang="en-US" sz="900"/>
                        <a:t>0.68</a:t>
                      </a:r>
                    </a:p>
                  </a:txBody>
                  <a:tcPr anchor="ctr"/>
                </a:tc>
                <a:tc>
                  <a:txBody>
                    <a:bodyPr/>
                    <a:lstStyle/>
                    <a:p>
                      <a:pPr algn="ctr"/>
                      <a:r>
                        <a:rPr lang="en-US" sz="900"/>
                        <a:t>0.69</a:t>
                      </a:r>
                    </a:p>
                  </a:txBody>
                  <a:tcPr anchor="ctr"/>
                </a:tc>
                <a:tc>
                  <a:txBody>
                    <a:bodyPr/>
                    <a:lstStyle/>
                    <a:p>
                      <a:pPr algn="ctr"/>
                      <a:r>
                        <a:rPr lang="en-US" sz="900"/>
                        <a:t>0.74</a:t>
                      </a:r>
                    </a:p>
                  </a:txBody>
                  <a:tcPr anchor="ctr"/>
                </a:tc>
                <a:tc>
                  <a:txBody>
                    <a:bodyPr/>
                    <a:lstStyle/>
                    <a:p>
                      <a:pPr algn="ctr"/>
                      <a:r>
                        <a:rPr lang="en-US" sz="900"/>
                        <a:t>0.62</a:t>
                      </a:r>
                    </a:p>
                  </a:txBody>
                  <a:tcPr anchor="ctr"/>
                </a:tc>
                <a:extLst>
                  <a:ext uri="{0D108BD9-81ED-4DB2-BD59-A6C34878D82A}">
                    <a16:rowId xmlns:a16="http://schemas.microsoft.com/office/drawing/2014/main" val="1581892917"/>
                  </a:ext>
                </a:extLst>
              </a:tr>
              <a:tr h="416237">
                <a:tc>
                  <a:txBody>
                    <a:bodyPr/>
                    <a:lstStyle/>
                    <a:p>
                      <a:pPr algn="l"/>
                      <a:r>
                        <a:rPr lang="en-US" sz="900"/>
                        <a:t>Model 5</a:t>
                      </a:r>
                    </a:p>
                  </a:txBody>
                  <a:tcPr anchor="ctr"/>
                </a:tc>
                <a:tc>
                  <a:txBody>
                    <a:bodyPr/>
                    <a:lstStyle/>
                    <a:p>
                      <a:pPr algn="l"/>
                      <a:r>
                        <a:rPr lang="en-US" sz="900"/>
                        <a:t>PCA Components (27 components)</a:t>
                      </a:r>
                    </a:p>
                  </a:txBody>
                  <a:tcPr anchor="ctr"/>
                </a:tc>
                <a:tc>
                  <a:txBody>
                    <a:bodyPr/>
                    <a:lstStyle/>
                    <a:p>
                      <a:pPr algn="l"/>
                      <a:r>
                        <a:rPr lang="en-US" sz="900"/>
                        <a:t>Random Forest + PCA</a:t>
                      </a:r>
                    </a:p>
                  </a:txBody>
                  <a:tcPr anchor="ctr"/>
                </a:tc>
                <a:tc>
                  <a:txBody>
                    <a:bodyPr/>
                    <a:lstStyle/>
                    <a:p>
                      <a:pPr algn="ctr"/>
                      <a:r>
                        <a:rPr lang="en-US" sz="900"/>
                        <a:t>67.45%</a:t>
                      </a:r>
                    </a:p>
                  </a:txBody>
                  <a:tcPr anchor="ctr"/>
                </a:tc>
                <a:tc>
                  <a:txBody>
                    <a:bodyPr/>
                    <a:lstStyle/>
                    <a:p>
                      <a:pPr algn="ctr"/>
                      <a:r>
                        <a:rPr lang="en-US" sz="900"/>
                        <a:t>0.67</a:t>
                      </a:r>
                    </a:p>
                  </a:txBody>
                  <a:tcPr anchor="ctr"/>
                </a:tc>
                <a:tc>
                  <a:txBody>
                    <a:bodyPr/>
                    <a:lstStyle/>
                    <a:p>
                      <a:pPr algn="ctr"/>
                      <a:r>
                        <a:rPr lang="en-US" sz="900"/>
                        <a:t>0.68</a:t>
                      </a:r>
                    </a:p>
                  </a:txBody>
                  <a:tcPr anchor="ctr"/>
                </a:tc>
                <a:tc>
                  <a:txBody>
                    <a:bodyPr/>
                    <a:lstStyle/>
                    <a:p>
                      <a:pPr algn="ctr"/>
                      <a:r>
                        <a:rPr lang="en-US" sz="900"/>
                        <a:t>0.73</a:t>
                      </a:r>
                    </a:p>
                  </a:txBody>
                  <a:tcPr anchor="ctr"/>
                </a:tc>
                <a:tc>
                  <a:txBody>
                    <a:bodyPr/>
                    <a:lstStyle/>
                    <a:p>
                      <a:pPr algn="ctr"/>
                      <a:r>
                        <a:rPr lang="en-US" sz="900"/>
                        <a:t>0.61</a:t>
                      </a:r>
                    </a:p>
                  </a:txBody>
                  <a:tcPr anchor="ctr"/>
                </a:tc>
                <a:extLst>
                  <a:ext uri="{0D108BD9-81ED-4DB2-BD59-A6C34878D82A}">
                    <a16:rowId xmlns:a16="http://schemas.microsoft.com/office/drawing/2014/main" val="49291363"/>
                  </a:ext>
                </a:extLst>
              </a:tr>
              <a:tr h="416237">
                <a:tc>
                  <a:txBody>
                    <a:bodyPr/>
                    <a:lstStyle/>
                    <a:p>
                      <a:pPr algn="l"/>
                      <a:r>
                        <a:rPr lang="en-US" sz="900"/>
                        <a:t>Model 6</a:t>
                      </a:r>
                    </a:p>
                  </a:txBody>
                  <a:tcPr anchor="ctr"/>
                </a:tc>
                <a:tc>
                  <a:txBody>
                    <a:bodyPr/>
                    <a:lstStyle/>
                    <a:p>
                      <a:pPr algn="l"/>
                      <a:r>
                        <a:rPr lang="en-US" sz="900"/>
                        <a:t>PCA Components (27 components)</a:t>
                      </a:r>
                    </a:p>
                  </a:txBody>
                  <a:tcPr anchor="ctr"/>
                </a:tc>
                <a:tc>
                  <a:txBody>
                    <a:bodyPr/>
                    <a:lstStyle/>
                    <a:p>
                      <a:pPr algn="l"/>
                      <a:r>
                        <a:rPr lang="en-US" sz="900"/>
                        <a:t>Logistic Regression + PCA</a:t>
                      </a:r>
                    </a:p>
                  </a:txBody>
                  <a:tcPr anchor="ctr"/>
                </a:tc>
                <a:tc>
                  <a:txBody>
                    <a:bodyPr/>
                    <a:lstStyle/>
                    <a:p>
                      <a:pPr algn="ctr"/>
                      <a:r>
                        <a:rPr lang="en-US" sz="900"/>
                        <a:t>68.51%</a:t>
                      </a:r>
                    </a:p>
                  </a:txBody>
                  <a:tcPr anchor="ctr"/>
                </a:tc>
                <a:tc>
                  <a:txBody>
                    <a:bodyPr/>
                    <a:lstStyle/>
                    <a:p>
                      <a:pPr algn="ctr"/>
                      <a:r>
                        <a:rPr lang="en-US" sz="900"/>
                        <a:t>0.68</a:t>
                      </a:r>
                    </a:p>
                  </a:txBody>
                  <a:tcPr anchor="ctr"/>
                </a:tc>
                <a:tc>
                  <a:txBody>
                    <a:bodyPr/>
                    <a:lstStyle/>
                    <a:p>
                      <a:pPr algn="ctr"/>
                      <a:r>
                        <a:rPr lang="en-US" sz="900"/>
                        <a:t>0.69</a:t>
                      </a:r>
                    </a:p>
                  </a:txBody>
                  <a:tcPr anchor="ctr"/>
                </a:tc>
                <a:tc>
                  <a:txBody>
                    <a:bodyPr/>
                    <a:lstStyle/>
                    <a:p>
                      <a:pPr algn="ctr"/>
                      <a:r>
                        <a:rPr lang="en-US" sz="900"/>
                        <a:t>0.73</a:t>
                      </a:r>
                    </a:p>
                  </a:txBody>
                  <a:tcPr anchor="ctr"/>
                </a:tc>
                <a:tc>
                  <a:txBody>
                    <a:bodyPr/>
                    <a:lstStyle/>
                    <a:p>
                      <a:pPr algn="ctr"/>
                      <a:r>
                        <a:rPr lang="en-US" sz="900"/>
                        <a:t>0.64</a:t>
                      </a:r>
                    </a:p>
                  </a:txBody>
                  <a:tcPr anchor="ctr"/>
                </a:tc>
                <a:extLst>
                  <a:ext uri="{0D108BD9-81ED-4DB2-BD59-A6C34878D82A}">
                    <a16:rowId xmlns:a16="http://schemas.microsoft.com/office/drawing/2014/main" val="1193195682"/>
                  </a:ext>
                </a:extLst>
              </a:tr>
            </a:tbl>
          </a:graphicData>
        </a:graphic>
      </p:graphicFrame>
      <p:graphicFrame>
        <p:nvGraphicFramePr>
          <p:cNvPr id="14" name="Diagram 13">
            <a:extLst>
              <a:ext uri="{FF2B5EF4-FFF2-40B4-BE49-F238E27FC236}">
                <a16:creationId xmlns:a16="http://schemas.microsoft.com/office/drawing/2014/main" id="{45164593-141A-9D14-7755-E3C014C51B19}"/>
              </a:ext>
            </a:extLst>
          </p:cNvPr>
          <p:cNvGraphicFramePr/>
          <p:nvPr>
            <p:extLst>
              <p:ext uri="{D42A27DB-BD31-4B8C-83A1-F6EECF244321}">
                <p14:modId xmlns:p14="http://schemas.microsoft.com/office/powerpoint/2010/main" val="3158570047"/>
              </p:ext>
            </p:extLst>
          </p:nvPr>
        </p:nvGraphicFramePr>
        <p:xfrm>
          <a:off x="290016" y="3446912"/>
          <a:ext cx="8572497" cy="1294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30681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91B93E-54D7-E6AF-A303-3A6E5C1C577D}"/>
              </a:ext>
            </a:extLst>
          </p:cNvPr>
          <p:cNvSpPr txBox="1"/>
          <p:nvPr/>
        </p:nvSpPr>
        <p:spPr>
          <a:xfrm>
            <a:off x="378705" y="442679"/>
            <a:ext cx="62215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Mathematical Equation of the Logistic Model:</a:t>
            </a:r>
            <a:r>
              <a:rPr lang="en-US" sz="2000"/>
              <a:t>​</a:t>
            </a:r>
            <a:endParaRPr lang="en-US"/>
          </a:p>
        </p:txBody>
      </p:sp>
      <p:pic>
        <p:nvPicPr>
          <p:cNvPr id="2" name="Picture 1" descr="A diagram of a value curve&#10;&#10;Description automatically generated">
            <a:extLst>
              <a:ext uri="{FF2B5EF4-FFF2-40B4-BE49-F238E27FC236}">
                <a16:creationId xmlns:a16="http://schemas.microsoft.com/office/drawing/2014/main" id="{8294B8B4-4C4B-074B-F229-40C1B4D1DF19}"/>
              </a:ext>
            </a:extLst>
          </p:cNvPr>
          <p:cNvPicPr>
            <a:picLocks noChangeAspect="1"/>
          </p:cNvPicPr>
          <p:nvPr/>
        </p:nvPicPr>
        <p:blipFill>
          <a:blip r:embed="rId2"/>
          <a:stretch>
            <a:fillRect/>
          </a:stretch>
        </p:blipFill>
        <p:spPr>
          <a:xfrm>
            <a:off x="3842698" y="1253888"/>
            <a:ext cx="5305566" cy="2644253"/>
          </a:xfrm>
          <a:prstGeom prst="rect">
            <a:avLst/>
          </a:prstGeom>
        </p:spPr>
      </p:pic>
      <p:pic>
        <p:nvPicPr>
          <p:cNvPr id="5" name="Picture 4" descr="A black background with white text&#10;&#10;Description automatically generated">
            <a:extLst>
              <a:ext uri="{FF2B5EF4-FFF2-40B4-BE49-F238E27FC236}">
                <a16:creationId xmlns:a16="http://schemas.microsoft.com/office/drawing/2014/main" id="{80C872AD-CE9B-C15E-CD71-DD4F67EEBF23}"/>
              </a:ext>
            </a:extLst>
          </p:cNvPr>
          <p:cNvPicPr>
            <a:picLocks noChangeAspect="1"/>
          </p:cNvPicPr>
          <p:nvPr/>
        </p:nvPicPr>
        <p:blipFill>
          <a:blip r:embed="rId3"/>
          <a:stretch>
            <a:fillRect/>
          </a:stretch>
        </p:blipFill>
        <p:spPr>
          <a:xfrm>
            <a:off x="148135" y="1909408"/>
            <a:ext cx="3687171" cy="667888"/>
          </a:xfrm>
          <a:prstGeom prst="rect">
            <a:avLst/>
          </a:prstGeom>
        </p:spPr>
      </p:pic>
      <p:pic>
        <p:nvPicPr>
          <p:cNvPr id="6" name="Picture 5" descr="A white text on a black background&#10;&#10;Description automatically generated">
            <a:extLst>
              <a:ext uri="{FF2B5EF4-FFF2-40B4-BE49-F238E27FC236}">
                <a16:creationId xmlns:a16="http://schemas.microsoft.com/office/drawing/2014/main" id="{D63C3A13-17A1-AEFE-26A7-2070D1BB5CEF}"/>
              </a:ext>
            </a:extLst>
          </p:cNvPr>
          <p:cNvPicPr>
            <a:picLocks noChangeAspect="1"/>
          </p:cNvPicPr>
          <p:nvPr/>
        </p:nvPicPr>
        <p:blipFill>
          <a:blip r:embed="rId4"/>
          <a:stretch>
            <a:fillRect/>
          </a:stretch>
        </p:blipFill>
        <p:spPr>
          <a:xfrm>
            <a:off x="148703" y="2984666"/>
            <a:ext cx="3686033" cy="393937"/>
          </a:xfrm>
          <a:prstGeom prst="rect">
            <a:avLst/>
          </a:prstGeom>
        </p:spPr>
      </p:pic>
    </p:spTree>
    <p:extLst>
      <p:ext uri="{BB962C8B-B14F-4D97-AF65-F5344CB8AC3E}">
        <p14:creationId xmlns:p14="http://schemas.microsoft.com/office/powerpoint/2010/main" val="27720430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91B93E-54D7-E6AF-A303-3A6E5C1C577D}"/>
              </a:ext>
            </a:extLst>
          </p:cNvPr>
          <p:cNvSpPr txBox="1"/>
          <p:nvPr/>
        </p:nvSpPr>
        <p:spPr>
          <a:xfrm>
            <a:off x="498123" y="212373"/>
            <a:ext cx="62215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Mathematical Equation of the Logistic Model:</a:t>
            </a:r>
            <a:r>
              <a:rPr lang="en-US" sz="2000"/>
              <a:t>​</a:t>
            </a:r>
            <a:endParaRPr lang="en-US"/>
          </a:p>
        </p:txBody>
      </p:sp>
      <p:sp>
        <p:nvSpPr>
          <p:cNvPr id="2" name="TextBox 1">
            <a:extLst>
              <a:ext uri="{FF2B5EF4-FFF2-40B4-BE49-F238E27FC236}">
                <a16:creationId xmlns:a16="http://schemas.microsoft.com/office/drawing/2014/main" id="{DB33F24F-CAFC-378B-0B76-D0407BCC7D3D}"/>
              </a:ext>
            </a:extLst>
          </p:cNvPr>
          <p:cNvSpPr txBox="1"/>
          <p:nvPr/>
        </p:nvSpPr>
        <p:spPr>
          <a:xfrm>
            <a:off x="496438" y="696889"/>
            <a:ext cx="8807923"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Logit(p) = (-0.100)*NAME_CONTRACT_TYPE + (0.207)*CODE_GENDER + (-0.133)*FLAG_OWN_CAR + (0.022)*FLAG_OWN_REALTY + (-0.007)*CNT_CHILDREN + (-0.057)*AMT_INCOME_TOTAL + (-0.037)*AMT_CREDIT + (0.073)*AMT_ANNUITY + (-0.008)*NAME_TYPE_SUITE + (0.034)*NAME_INCOME_TYPE + (0.187)*NAME_EDUCATION_TYPE + (0.026)*NAME_FAMILY_STATUS + (0.026)*NAME_HOUSING_TYPE + (0.022)*REGION_POPULATION_RELATIVE + (-0.016)*DAYS_BIRTH + (-0.184)*DAYS_EMPLOYED + (-0.016)*DAYS_REGISTRATION + (-0.037)*DAYS_ID_PUBLISH + (0.000)*FLAG_MOBIL + (0.000)*FLAG_WORK_PHONE + (0.007)*FLAG_CONT_MOBILE + (-0.026)*FLAG_PHONE + (0.000)*FLAG_EMAIL + (0.066)*REGION_RATING_CLIENT + (0.015)*WEEKDAY_APPR_PROCESS_START + (-0.022)*HOUR_APPR_PROCESS_START + (0.000)*REG_REGION_NOT_LIVE_REGION + (0.000)*REG_REGION_NOT_WORK_REGION + (0.000)*REG_CITY_NOT_LIVE_CITY + (0.018)*REG_CITY_NOT_WORK_CITY + (0.031)*ORGANIZATION_TYPE + (-0.426)*EXT_SOURCE_2 + (-0.610)*EXT_SOURCE_3 + (0.019)*OBS_30_CNT_SOCIAL_CIRCLE + (0.000)*DEF_30_CNT_SOCIAL_CIRCLE + (-0.063)*DAYS_LAST_PHONE_CHANGE + (0.000)*FLAG_DOCUMENT_2 + (0.054)*FLAG_DOCUMENT_3 + (0.000)*FLAG_DOCUMENT_4 + (0.000)*FLAG_DOCUMENT_5 + (0.000)*FLAG_DOCUMENT_6 + (0.000)*FLAG_DOCUMENT_7 + (0.000)*FLAG_DOCUMENT_8 + (0.000)*FLAG_DOCUMENT_9 + (0.000)*FLAG_DOCUMENT_10 + (0.000)*FLAG_DOCUMENT_11 + (0.000)*FLAG_DOCUMENT_12 + (0.000)*FLAG_DOCUMENT_13 + (0.000)*FLAG_DOCUMENT_14 + (0.000)*FLAG_DOCUMENT_15 + (0.000)*FLAG_DOCUMENT_16 + (0.000)*FLAG_DOCUMENT_17 + (0.000)*FLAG_DOCUMENT_18 + (0.000)*FLAG_DOCUMENT_19 + (0.000)*FLAG_DOCUMENT_20 + (0.000)*FLAG_DOCUMENT_21 + (0.000)*AMT_REQ_CREDIT_BUREAU_HOUR + (0.000)*AMT_REQ_CREDIT_BUREAU_DAY + (0.000)*AMT_REQ_CREDIT_BUREAU_WEEK + (0.000)*AMT_REQ_CREDIT_BUREAU_MON + (0.000)*AMT_REQ_CREDIT_BUREAU_QRT + (0.028)*AMT_REQ_CREDIT_BUREAU_YEAR + (-0.096) ​</a:t>
            </a:r>
          </a:p>
        </p:txBody>
      </p:sp>
    </p:spTree>
    <p:extLst>
      <p:ext uri="{BB962C8B-B14F-4D97-AF65-F5344CB8AC3E}">
        <p14:creationId xmlns:p14="http://schemas.microsoft.com/office/powerpoint/2010/main" val="39899896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32E9C7-0AC6-A57E-C6BD-DFB430BB8C72}"/>
              </a:ext>
            </a:extLst>
          </p:cNvPr>
          <p:cNvSpPr txBox="1"/>
          <p:nvPr/>
        </p:nvSpPr>
        <p:spPr>
          <a:xfrm>
            <a:off x="230139" y="221072"/>
            <a:ext cx="693895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Top Positive Influences:</a:t>
            </a:r>
          </a:p>
          <a:p>
            <a:r>
              <a:rPr lang="en-US"/>
              <a:t>Higher values in these features increase the predicted likelihood of default.</a:t>
            </a:r>
          </a:p>
          <a:p>
            <a:endParaRPr lang="en-US" sz="1600" b="1"/>
          </a:p>
        </p:txBody>
      </p:sp>
      <p:pic>
        <p:nvPicPr>
          <p:cNvPr id="6" name="Picture 5" descr="A screenshot of a table&#10;&#10;Description automatically generated">
            <a:extLst>
              <a:ext uri="{FF2B5EF4-FFF2-40B4-BE49-F238E27FC236}">
                <a16:creationId xmlns:a16="http://schemas.microsoft.com/office/drawing/2014/main" id="{6281C263-0497-61F4-D0CE-EB2B98722755}"/>
              </a:ext>
            </a:extLst>
          </p:cNvPr>
          <p:cNvPicPr>
            <a:picLocks noChangeAspect="1"/>
          </p:cNvPicPr>
          <p:nvPr/>
        </p:nvPicPr>
        <p:blipFill>
          <a:blip r:embed="rId2"/>
          <a:stretch>
            <a:fillRect/>
          </a:stretch>
        </p:blipFill>
        <p:spPr>
          <a:xfrm>
            <a:off x="233138" y="870583"/>
            <a:ext cx="3356781" cy="3765646"/>
          </a:xfrm>
          <a:prstGeom prst="rect">
            <a:avLst/>
          </a:prstGeom>
        </p:spPr>
      </p:pic>
      <p:graphicFrame>
        <p:nvGraphicFramePr>
          <p:cNvPr id="7" name="Diagram 6">
            <a:extLst>
              <a:ext uri="{FF2B5EF4-FFF2-40B4-BE49-F238E27FC236}">
                <a16:creationId xmlns:a16="http://schemas.microsoft.com/office/drawing/2014/main" id="{09E0F278-49A3-0FBC-6175-2AFAC5F62E6C}"/>
              </a:ext>
            </a:extLst>
          </p:cNvPr>
          <p:cNvGraphicFramePr/>
          <p:nvPr>
            <p:extLst>
              <p:ext uri="{D42A27DB-BD31-4B8C-83A1-F6EECF244321}">
                <p14:modId xmlns:p14="http://schemas.microsoft.com/office/powerpoint/2010/main" val="3621851013"/>
              </p:ext>
            </p:extLst>
          </p:nvPr>
        </p:nvGraphicFramePr>
        <p:xfrm>
          <a:off x="3726389" y="640171"/>
          <a:ext cx="5134967" cy="422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79381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D57244-034E-7D46-49EE-E025EDC717CE}"/>
              </a:ext>
            </a:extLst>
          </p:cNvPr>
          <p:cNvSpPr txBox="1"/>
          <p:nvPr/>
        </p:nvSpPr>
        <p:spPr>
          <a:xfrm>
            <a:off x="279196" y="265866"/>
            <a:ext cx="909395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Top Negative Influences:</a:t>
            </a:r>
            <a:endParaRPr lang="en-US"/>
          </a:p>
          <a:p>
            <a:r>
              <a:rPr lang="en-US" b="1"/>
              <a:t> </a:t>
            </a:r>
            <a:r>
              <a:rPr lang="en-US"/>
              <a:t>In these cases, higher values generally indicate financial stability, resulting in a lower likelihood of default.</a:t>
            </a:r>
          </a:p>
        </p:txBody>
      </p:sp>
      <p:pic>
        <p:nvPicPr>
          <p:cNvPr id="2" name="Picture 1" descr="A screenshot of a computer&#10;&#10;Description automatically generated">
            <a:extLst>
              <a:ext uri="{FF2B5EF4-FFF2-40B4-BE49-F238E27FC236}">
                <a16:creationId xmlns:a16="http://schemas.microsoft.com/office/drawing/2014/main" id="{AC990612-4EA8-CF66-2915-F8E393CABCFC}"/>
              </a:ext>
            </a:extLst>
          </p:cNvPr>
          <p:cNvPicPr>
            <a:picLocks noChangeAspect="1"/>
          </p:cNvPicPr>
          <p:nvPr/>
        </p:nvPicPr>
        <p:blipFill>
          <a:blip r:embed="rId2"/>
          <a:stretch>
            <a:fillRect/>
          </a:stretch>
        </p:blipFill>
        <p:spPr>
          <a:xfrm>
            <a:off x="276118" y="1003286"/>
            <a:ext cx="3286093" cy="3590587"/>
          </a:xfrm>
          <a:prstGeom prst="rect">
            <a:avLst/>
          </a:prstGeom>
        </p:spPr>
      </p:pic>
      <p:graphicFrame>
        <p:nvGraphicFramePr>
          <p:cNvPr id="5" name="Diagram 4">
            <a:extLst>
              <a:ext uri="{FF2B5EF4-FFF2-40B4-BE49-F238E27FC236}">
                <a16:creationId xmlns:a16="http://schemas.microsoft.com/office/drawing/2014/main" id="{B44C1552-E2F8-72AE-364F-F3C510832374}"/>
              </a:ext>
            </a:extLst>
          </p:cNvPr>
          <p:cNvGraphicFramePr/>
          <p:nvPr>
            <p:extLst>
              <p:ext uri="{D42A27DB-BD31-4B8C-83A1-F6EECF244321}">
                <p14:modId xmlns:p14="http://schemas.microsoft.com/office/powerpoint/2010/main" val="1156412855"/>
              </p:ext>
            </p:extLst>
          </p:nvPr>
        </p:nvGraphicFramePr>
        <p:xfrm>
          <a:off x="3982386" y="818455"/>
          <a:ext cx="4891209" cy="3964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88014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46"/>
          <p:cNvSpPr txBox="1">
            <a:spLocks noGrp="1"/>
          </p:cNvSpPr>
          <p:nvPr>
            <p:ph type="subTitle" idx="1"/>
          </p:nvPr>
        </p:nvSpPr>
        <p:spPr>
          <a:xfrm>
            <a:off x="4226986" y="3519162"/>
            <a:ext cx="4870500" cy="792600"/>
          </a:xfrm>
          <a:prstGeom prst="rect">
            <a:avLst/>
          </a:prstGeom>
          <a:noFill/>
          <a:ln>
            <a:noFill/>
          </a:ln>
        </p:spPr>
        <p:txBody>
          <a:bodyPr spcFirstLastPara="1" wrap="square" lIns="91425" tIns="91425" rIns="91425" bIns="91425" anchor="ctr" anchorCtr="0">
            <a:normAutofit/>
          </a:bodyPr>
          <a:lstStyle/>
          <a:p>
            <a:r>
              <a:rPr lang="en-US" sz="3600" b="1"/>
              <a:t>Thank you! </a:t>
            </a:r>
            <a:endParaRPr sz="3600" b="1"/>
          </a:p>
        </p:txBody>
      </p:sp>
    </p:spTree>
    <p:extLst>
      <p:ext uri="{BB962C8B-B14F-4D97-AF65-F5344CB8AC3E}">
        <p14:creationId xmlns:p14="http://schemas.microsoft.com/office/powerpoint/2010/main" val="3656772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EE0F2-F5B7-F3A9-FBB9-6F86B50804F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5673407-26E7-54FF-5525-81016EDD8F2F}"/>
              </a:ext>
            </a:extLst>
          </p:cNvPr>
          <p:cNvSpPr>
            <a:spLocks noGrp="1"/>
          </p:cNvSpPr>
          <p:nvPr>
            <p:ph type="title"/>
          </p:nvPr>
        </p:nvSpPr>
        <p:spPr>
          <a:xfrm>
            <a:off x="302400" y="10800"/>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B6D33011-3EF8-8E47-339B-EAA42B372D28}"/>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0690AEC8-673E-1C5A-5D44-CFF7241E0785}"/>
              </a:ext>
            </a:extLst>
          </p:cNvPr>
          <p:cNvSpPr txBox="1">
            <a:spLocks/>
          </p:cNvSpPr>
          <p:nvPr/>
        </p:nvSpPr>
        <p:spPr>
          <a:xfrm>
            <a:off x="302400" y="532213"/>
            <a:ext cx="5217579" cy="113054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latin typeface="Raleway"/>
              </a:rPr>
              <a:t>Distribution Of Target Variable</a:t>
            </a:r>
            <a:endParaRPr lang="en-US"/>
          </a:p>
        </p:txBody>
      </p:sp>
      <p:sp>
        <p:nvSpPr>
          <p:cNvPr id="8" name="TextBox 7">
            <a:extLst>
              <a:ext uri="{FF2B5EF4-FFF2-40B4-BE49-F238E27FC236}">
                <a16:creationId xmlns:a16="http://schemas.microsoft.com/office/drawing/2014/main" id="{EFE0E607-4616-3836-4BAB-F01BD4B25855}"/>
              </a:ext>
            </a:extLst>
          </p:cNvPr>
          <p:cNvSpPr txBox="1"/>
          <p:nvPr/>
        </p:nvSpPr>
        <p:spPr>
          <a:xfrm>
            <a:off x="5177611" y="1340643"/>
            <a:ext cx="3473557" cy="2462213"/>
          </a:xfrm>
          <a:prstGeom prst="rect">
            <a:avLst/>
          </a:prstGeom>
          <a:noFill/>
        </p:spPr>
        <p:txBody>
          <a:bodyPr wrap="square" lIns="91440" tIns="45720" rIns="91440" bIns="45720" anchor="t">
            <a:spAutoFit/>
          </a:bodyPr>
          <a:lstStyle/>
          <a:p>
            <a:pPr algn="l"/>
            <a:r>
              <a:rPr lang="en-US" b="1">
                <a:latin typeface="Raleway"/>
              </a:rPr>
              <a:t>Insight :</a:t>
            </a:r>
            <a:endParaRPr lang="en-US" b="1" i="0">
              <a:effectLst/>
              <a:latin typeface="Raleway"/>
            </a:endParaRPr>
          </a:p>
          <a:p>
            <a:pPr marL="285750" indent="-285750" algn="l">
              <a:buFont typeface="Arial" panose="020B0604020202020204" pitchFamily="34" charset="0"/>
              <a:buChar char="•"/>
            </a:pPr>
            <a:r>
              <a:rPr lang="en-US" b="0" i="0">
                <a:effectLst/>
                <a:latin typeface="Raleway"/>
              </a:rPr>
              <a:t>The majority of the individuals in </a:t>
            </a:r>
            <a:r>
              <a:rPr lang="en-US">
                <a:latin typeface="Raleway"/>
              </a:rPr>
              <a:t>the</a:t>
            </a:r>
            <a:r>
              <a:rPr lang="en-US" b="0" i="0">
                <a:effectLst/>
                <a:latin typeface="Raleway"/>
              </a:rPr>
              <a:t> dataset are non-defaulters, making up approximately </a:t>
            </a:r>
            <a:r>
              <a:rPr lang="en-US" b="1">
                <a:highlight>
                  <a:srgbClr val="62B697"/>
                </a:highlight>
                <a:latin typeface="Raleway"/>
              </a:rPr>
              <a:t>91.9%</a:t>
            </a:r>
            <a:r>
              <a:rPr lang="en-US" b="1" i="0">
                <a:effectLst/>
                <a:highlight>
                  <a:srgbClr val="62B697"/>
                </a:highlight>
                <a:latin typeface="Raleway"/>
              </a:rPr>
              <a:t> </a:t>
            </a:r>
            <a:r>
              <a:rPr lang="en-US" b="0" i="0">
                <a:effectLst/>
                <a:latin typeface="Raleway"/>
              </a:rPr>
              <a:t>(282,686 out of 307,511) of the total </a:t>
            </a:r>
            <a:r>
              <a:rPr lang="en-US">
                <a:latin typeface="Raleway"/>
              </a:rPr>
              <a:t>sample</a:t>
            </a:r>
            <a:endParaRPr lang="en-US" b="0" i="0">
              <a:effectLst/>
              <a:latin typeface="Raleway"/>
            </a:endParaRPr>
          </a:p>
          <a:p>
            <a:pPr marL="285750" indent="-285750" algn="l">
              <a:buFont typeface="Arial" panose="020B0604020202020204" pitchFamily="34" charset="0"/>
              <a:buChar char="•"/>
            </a:pPr>
            <a:r>
              <a:rPr lang="en-US" b="0" i="0">
                <a:effectLst/>
                <a:latin typeface="Raleway"/>
              </a:rPr>
              <a:t>Defaulters </a:t>
            </a:r>
            <a:r>
              <a:rPr lang="en-US">
                <a:latin typeface="Raleway"/>
              </a:rPr>
              <a:t>are only </a:t>
            </a:r>
            <a:r>
              <a:rPr lang="en-US" b="0" i="0">
                <a:effectLst/>
                <a:latin typeface="Raleway"/>
              </a:rPr>
              <a:t>about </a:t>
            </a:r>
            <a:r>
              <a:rPr lang="en-US" b="1">
                <a:highlight>
                  <a:srgbClr val="FF0000"/>
                </a:highlight>
                <a:latin typeface="Raleway"/>
              </a:rPr>
              <a:t>8.1%</a:t>
            </a:r>
            <a:r>
              <a:rPr lang="en-US" b="1" i="0">
                <a:effectLst/>
                <a:highlight>
                  <a:srgbClr val="FF0000"/>
                </a:highlight>
                <a:latin typeface="Raleway"/>
              </a:rPr>
              <a:t> </a:t>
            </a:r>
            <a:r>
              <a:rPr lang="en-US" b="1" i="0">
                <a:effectLst/>
                <a:latin typeface="Raleway"/>
              </a:rPr>
              <a:t> </a:t>
            </a:r>
            <a:r>
              <a:rPr lang="en-US">
                <a:latin typeface="Raleway"/>
              </a:rPr>
              <a:t>of</a:t>
            </a:r>
            <a:r>
              <a:rPr lang="en-US" b="0" i="0">
                <a:effectLst/>
                <a:latin typeface="Raleway"/>
              </a:rPr>
              <a:t> the sample</a:t>
            </a:r>
          </a:p>
          <a:p>
            <a:pPr marL="285750" indent="-285750" algn="l">
              <a:buFont typeface="Arial" panose="020B0604020202020204" pitchFamily="34" charset="0"/>
              <a:buChar char="•"/>
            </a:pPr>
            <a:r>
              <a:rPr lang="en-US" b="0" i="0">
                <a:effectLst/>
                <a:latin typeface="Raleway"/>
              </a:rPr>
              <a:t>The relatively low percentage of defaulters suggests that </a:t>
            </a:r>
            <a:r>
              <a:rPr lang="en-US" b="0" i="0">
                <a:effectLst/>
                <a:highlight>
                  <a:srgbClr val="00FF00"/>
                </a:highlight>
                <a:latin typeface="Raleway"/>
              </a:rPr>
              <a:t>most individuals are managing their loans well.</a:t>
            </a:r>
          </a:p>
        </p:txBody>
      </p:sp>
      <p:pic>
        <p:nvPicPr>
          <p:cNvPr id="3" name="Picture 2" descr="A pie chart with numbers and a triangle&#10;&#10;Description automatically generated">
            <a:extLst>
              <a:ext uri="{FF2B5EF4-FFF2-40B4-BE49-F238E27FC236}">
                <a16:creationId xmlns:a16="http://schemas.microsoft.com/office/drawing/2014/main" id="{CBDF4D9D-CB50-9525-04D4-6098220F55A8}"/>
              </a:ext>
            </a:extLst>
          </p:cNvPr>
          <p:cNvPicPr>
            <a:picLocks noChangeAspect="1"/>
          </p:cNvPicPr>
          <p:nvPr/>
        </p:nvPicPr>
        <p:blipFill>
          <a:blip r:embed="rId3"/>
          <a:stretch>
            <a:fillRect/>
          </a:stretch>
        </p:blipFill>
        <p:spPr>
          <a:xfrm>
            <a:off x="1041627" y="1340984"/>
            <a:ext cx="3035754" cy="3286125"/>
          </a:xfrm>
          <a:prstGeom prst="rect">
            <a:avLst/>
          </a:prstGeom>
        </p:spPr>
      </p:pic>
    </p:spTree>
    <p:extLst>
      <p:ext uri="{BB962C8B-B14F-4D97-AF65-F5344CB8AC3E}">
        <p14:creationId xmlns:p14="http://schemas.microsoft.com/office/powerpoint/2010/main" val="438885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6D8F2-72F0-678D-1658-0D18C91417A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98F0561-0D1A-0809-FF2C-0749C5A429D2}"/>
              </a:ext>
            </a:extLst>
          </p:cNvPr>
          <p:cNvSpPr>
            <a:spLocks noGrp="1"/>
          </p:cNvSpPr>
          <p:nvPr>
            <p:ph type="title"/>
          </p:nvPr>
        </p:nvSpPr>
        <p:spPr>
          <a:xfrm>
            <a:off x="216977" y="-63928"/>
            <a:ext cx="8006400" cy="852687"/>
          </a:xfrm>
        </p:spPr>
        <p:txBody>
          <a:bodyPr anchor="ctr">
            <a:normAutofit/>
          </a:bodyPr>
          <a:lstStyle/>
          <a:p>
            <a:r>
              <a:rPr lang="en-US" sz="2400"/>
              <a:t>Exploratory Data Analysis</a:t>
            </a:r>
          </a:p>
        </p:txBody>
      </p:sp>
      <p:sp>
        <p:nvSpPr>
          <p:cNvPr id="2" name="TextBox 1">
            <a:extLst>
              <a:ext uri="{FF2B5EF4-FFF2-40B4-BE49-F238E27FC236}">
                <a16:creationId xmlns:a16="http://schemas.microsoft.com/office/drawing/2014/main" id="{35472E5A-8B9C-4E9D-F2C6-EBF766A3BF69}"/>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3D70ADB9-79AE-1EC0-FC97-F38F37FA5F86}"/>
              </a:ext>
            </a:extLst>
          </p:cNvPr>
          <p:cNvSpPr txBox="1">
            <a:spLocks/>
          </p:cNvSpPr>
          <p:nvPr/>
        </p:nvSpPr>
        <p:spPr>
          <a:xfrm>
            <a:off x="216977" y="449450"/>
            <a:ext cx="5215180" cy="67861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a:latin typeface="Raleway"/>
              </a:rPr>
              <a:t>Analyzing The Gender Ratio</a:t>
            </a:r>
            <a:endParaRPr lang="en-US" sz="1800"/>
          </a:p>
        </p:txBody>
      </p:sp>
      <p:sp>
        <p:nvSpPr>
          <p:cNvPr id="3" name="TextBox 2">
            <a:extLst>
              <a:ext uri="{FF2B5EF4-FFF2-40B4-BE49-F238E27FC236}">
                <a16:creationId xmlns:a16="http://schemas.microsoft.com/office/drawing/2014/main" id="{23E19C32-E184-C5B7-639F-22B4C242D7CB}"/>
              </a:ext>
            </a:extLst>
          </p:cNvPr>
          <p:cNvSpPr txBox="1"/>
          <p:nvPr/>
        </p:nvSpPr>
        <p:spPr>
          <a:xfrm>
            <a:off x="220790" y="3886387"/>
            <a:ext cx="10137275" cy="954107"/>
          </a:xfrm>
          <a:prstGeom prst="rect">
            <a:avLst/>
          </a:prstGeom>
          <a:noFill/>
        </p:spPr>
        <p:txBody>
          <a:bodyPr wrap="square">
            <a:spAutoFit/>
          </a:bodyPr>
          <a:lstStyle/>
          <a:p>
            <a:pPr algn="l"/>
            <a:r>
              <a:rPr lang="en-US" b="1">
                <a:latin typeface="Raleway" pitchFamily="2" charset="0"/>
              </a:rPr>
              <a:t>Insight :</a:t>
            </a:r>
          </a:p>
          <a:p>
            <a:pPr marL="285750" indent="-285750">
              <a:buFont typeface="Arial" panose="020B0604020202020204" pitchFamily="34" charset="0"/>
              <a:buChar char="•"/>
            </a:pPr>
            <a:r>
              <a:rPr lang="en-US" b="1" i="0">
                <a:effectLst/>
                <a:latin typeface="Raleway" pitchFamily="2" charset="0"/>
              </a:rPr>
              <a:t>Females</a:t>
            </a:r>
            <a:r>
              <a:rPr lang="en-US" b="0" i="0">
                <a:effectLst/>
                <a:latin typeface="Raleway" pitchFamily="2" charset="0"/>
              </a:rPr>
              <a:t> account for a larger share of applications </a:t>
            </a:r>
            <a:r>
              <a:rPr lang="en-US" b="1" i="0">
                <a:effectLst/>
                <a:latin typeface="Raleway" pitchFamily="2" charset="0"/>
              </a:rPr>
              <a:t>(65.8%)</a:t>
            </a:r>
            <a:r>
              <a:rPr lang="en-US" b="0" i="0">
                <a:effectLst/>
                <a:latin typeface="Raleway" pitchFamily="2" charset="0"/>
              </a:rPr>
              <a:t> compared to </a:t>
            </a:r>
            <a:r>
              <a:rPr lang="en-US" b="1" i="0">
                <a:effectLst/>
                <a:latin typeface="Raleway" pitchFamily="2" charset="0"/>
              </a:rPr>
              <a:t>males (34.2%)</a:t>
            </a:r>
            <a:r>
              <a:rPr lang="en-US" b="0" i="0">
                <a:effectLst/>
                <a:latin typeface="Raleway" pitchFamily="2" charset="0"/>
              </a:rPr>
              <a:t>. </a:t>
            </a:r>
          </a:p>
          <a:p>
            <a:pPr marL="285750" indent="-285750">
              <a:buFont typeface="Arial" panose="020B0604020202020204" pitchFamily="34" charset="0"/>
              <a:buChar char="•"/>
            </a:pPr>
            <a:r>
              <a:rPr lang="en-US" b="0" i="0">
                <a:effectLst/>
                <a:latin typeface="Raleway" pitchFamily="2" charset="0"/>
              </a:rPr>
              <a:t>This suggests that female applicants are more prevalent in the dataset.</a:t>
            </a:r>
          </a:p>
          <a:p>
            <a:pPr algn="l"/>
            <a:endParaRPr lang="en-US" i="0">
              <a:effectLst/>
              <a:latin typeface="Raleway" pitchFamily="2" charset="0"/>
            </a:endParaRPr>
          </a:p>
        </p:txBody>
      </p:sp>
      <p:pic>
        <p:nvPicPr>
          <p:cNvPr id="4" name="Picture 3" descr="A comparison of numbers and a bar chart&#10;&#10;Description automatically generated">
            <a:extLst>
              <a:ext uri="{FF2B5EF4-FFF2-40B4-BE49-F238E27FC236}">
                <a16:creationId xmlns:a16="http://schemas.microsoft.com/office/drawing/2014/main" id="{AB256EA8-B176-C8C7-07BD-E2649A9E80BD}"/>
              </a:ext>
            </a:extLst>
          </p:cNvPr>
          <p:cNvPicPr>
            <a:picLocks noChangeAspect="1"/>
          </p:cNvPicPr>
          <p:nvPr/>
        </p:nvPicPr>
        <p:blipFill>
          <a:blip r:embed="rId3"/>
          <a:stretch>
            <a:fillRect/>
          </a:stretch>
        </p:blipFill>
        <p:spPr>
          <a:xfrm>
            <a:off x="0" y="884324"/>
            <a:ext cx="9144000" cy="2999294"/>
          </a:xfrm>
          <a:prstGeom prst="rect">
            <a:avLst/>
          </a:prstGeom>
        </p:spPr>
      </p:pic>
    </p:spTree>
    <p:extLst>
      <p:ext uri="{BB962C8B-B14F-4D97-AF65-F5344CB8AC3E}">
        <p14:creationId xmlns:p14="http://schemas.microsoft.com/office/powerpoint/2010/main" val="2288140967"/>
      </p:ext>
    </p:extLst>
  </p:cSld>
  <p:clrMapOvr>
    <a:masterClrMapping/>
  </p:clrMapOvr>
</p:sld>
</file>

<file path=ppt/theme/theme1.xml><?xml version="1.0" encoding="utf-8"?>
<a:theme xmlns:a="http://schemas.openxmlformats.org/drawingml/2006/main" name="Trop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79</Slides>
  <Notes>2</Notes>
  <HiddenSlides>0</HiddenSlides>
  <ScaleCrop>false</ScaleCrop>
  <HeadingPairs>
    <vt:vector size="4" baseType="variant">
      <vt:variant>
        <vt:lpstr>Theme</vt:lpstr>
      </vt:variant>
      <vt:variant>
        <vt:i4>1</vt:i4>
      </vt:variant>
      <vt:variant>
        <vt:lpstr>Slide Titles</vt:lpstr>
      </vt:variant>
      <vt:variant>
        <vt:i4>79</vt:i4>
      </vt:variant>
    </vt:vector>
  </HeadingPairs>
  <TitlesOfParts>
    <vt:vector size="80" baseType="lpstr">
      <vt:lpstr>Tropic</vt:lpstr>
      <vt:lpstr>PowerPoint Presentation</vt:lpstr>
      <vt:lpstr>Agenda</vt:lpstr>
      <vt:lpstr>Introduction</vt:lpstr>
      <vt:lpstr> Data Overview</vt:lpstr>
      <vt:lpstr> Observations made during Data Auditing: </vt:lpstr>
      <vt:lpstr>Data Cleaning and Pre-processing </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PowerPoint Presentation</vt:lpstr>
      <vt:lpstr>PowerPoint Presentation</vt:lpstr>
      <vt:lpstr>PowerPoint Presentation</vt:lpstr>
      <vt:lpstr>PowerPoint Presentation</vt:lpstr>
      <vt:lpstr>STEPS THAT CAN BE TAKEN TO REDUCE DEFAUTERS AND INCREASE INCOME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Chandra</dc:creator>
  <cp:revision>1</cp:revision>
  <cp:lastPrinted>2023-08-03T06:18:45Z</cp:lastPrinted>
  <dcterms:modified xsi:type="dcterms:W3CDTF">2024-10-28T07:24:48Z</dcterms:modified>
</cp:coreProperties>
</file>